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63" r:id="rId2"/>
    <p:sldMasterId id="2147483670" r:id="rId3"/>
    <p:sldMasterId id="2147483677" r:id="rId4"/>
    <p:sldMasterId id="2147483753" r:id="rId5"/>
    <p:sldMasterId id="2147483768" r:id="rId6"/>
    <p:sldMasterId id="2147483782" r:id="rId7"/>
  </p:sldMasterIdLst>
  <p:notesMasterIdLst>
    <p:notesMasterId r:id="rId34"/>
  </p:notesMasterIdLst>
  <p:handoutMasterIdLst>
    <p:handoutMasterId r:id="rId35"/>
  </p:handoutMasterIdLst>
  <p:sldIdLst>
    <p:sldId id="508" r:id="rId8"/>
    <p:sldId id="509" r:id="rId9"/>
    <p:sldId id="461" r:id="rId10"/>
    <p:sldId id="462" r:id="rId11"/>
    <p:sldId id="463" r:id="rId12"/>
    <p:sldId id="464" r:id="rId13"/>
    <p:sldId id="466" r:id="rId14"/>
    <p:sldId id="505" r:id="rId15"/>
    <p:sldId id="528" r:id="rId16"/>
    <p:sldId id="529" r:id="rId17"/>
    <p:sldId id="530" r:id="rId18"/>
    <p:sldId id="531" r:id="rId19"/>
    <p:sldId id="538" r:id="rId20"/>
    <p:sldId id="550" r:id="rId21"/>
    <p:sldId id="541" r:id="rId22"/>
    <p:sldId id="542" r:id="rId23"/>
    <p:sldId id="543" r:id="rId24"/>
    <p:sldId id="544" r:id="rId25"/>
    <p:sldId id="545" r:id="rId26"/>
    <p:sldId id="547" r:id="rId27"/>
    <p:sldId id="548" r:id="rId28"/>
    <p:sldId id="534" r:id="rId29"/>
    <p:sldId id="551" r:id="rId30"/>
    <p:sldId id="536" r:id="rId31"/>
    <p:sldId id="535" r:id="rId32"/>
    <p:sldId id="537" r:id="rId33"/>
  </p:sldIdLst>
  <p:sldSz cx="9144000" cy="6858000" type="screen4x3"/>
  <p:notesSz cx="6797675" cy="9926638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clrMru>
    <a:srgbClr val="FF0000"/>
    <a:srgbClr val="FFFFFF"/>
    <a:srgbClr val="3F454A"/>
    <a:srgbClr val="FD3019"/>
    <a:srgbClr val="747473"/>
    <a:srgbClr val="A2A2A2"/>
    <a:srgbClr val="B6361C"/>
    <a:srgbClr val="B636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88" autoAdjust="0"/>
    <p:restoredTop sz="99304" autoAdjust="0"/>
  </p:normalViewPr>
  <p:slideViewPr>
    <p:cSldViewPr snapToGrid="0" snapToObjects="1">
      <p:cViewPr varScale="1">
        <p:scale>
          <a:sx n="112" d="100"/>
          <a:sy n="112" d="100"/>
        </p:scale>
        <p:origin x="-120" y="-632"/>
      </p:cViewPr>
      <p:guideLst>
        <p:guide orient="horz" pos="1079"/>
        <p:guide orient="horz" pos="3672"/>
        <p:guide orient="horz" pos="1081"/>
        <p:guide orient="horz" pos="731"/>
        <p:guide orient="horz" pos="356"/>
        <p:guide pos="1231"/>
        <p:guide pos="817"/>
        <p:guide pos="2160"/>
        <p:guide pos="3345"/>
        <p:guide pos="5418"/>
        <p:guide pos="332"/>
        <p:guide pos="47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file://localhost/Users/chris/Documents/Berufliches/Comline/Kunden/ivv/UI%20Options%202014/CL_SAP_Fiori_20131015_V0_1.pptx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file://localhost/Users/chris/Documents/Berufliches/Comline/Kunden/ivv/UI%20Options%202014/CL_SAP_Fiori_20131015_V0_1.ppt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66F57-DED9-46F8-A642-D30D416167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659DC62-76E0-402E-ABBE-4CCBC1AE5385}">
      <dgm:prSet phldrT="[Text]" custT="1"/>
      <dgm:spPr/>
      <dgm:t>
        <a:bodyPr/>
        <a:lstStyle/>
        <a:p>
          <a:r>
            <a:rPr lang="de-DE" sz="1800" dirty="0" smtClean="0"/>
            <a:t>COMLINE</a:t>
          </a:r>
          <a:endParaRPr lang="de-DE" sz="1800" dirty="0"/>
        </a:p>
      </dgm:t>
    </dgm:pt>
    <dgm:pt modelId="{7BB1412A-3513-454E-925E-D8D13F786455}" type="parTrans" cxnId="{1A49F75A-6BC6-45E0-BB51-8BE2F38DB9AD}">
      <dgm:prSet/>
      <dgm:spPr/>
      <dgm:t>
        <a:bodyPr/>
        <a:lstStyle/>
        <a:p>
          <a:endParaRPr lang="de-DE" sz="1400"/>
        </a:p>
      </dgm:t>
    </dgm:pt>
    <dgm:pt modelId="{5297735E-EF14-4512-8530-C4BA5E99E443}" type="sibTrans" cxnId="{1A49F75A-6BC6-45E0-BB51-8BE2F38DB9AD}">
      <dgm:prSet/>
      <dgm:spPr/>
      <dgm:t>
        <a:bodyPr/>
        <a:lstStyle/>
        <a:p>
          <a:endParaRPr lang="de-DE" sz="1400"/>
        </a:p>
      </dgm:t>
    </dgm:pt>
    <dgm:pt modelId="{E4D74F02-CBE2-468F-841C-4A775A5B67D1}">
      <dgm:prSet phldrT="[Text]" custT="1"/>
      <dgm:spPr/>
      <dgm:t>
        <a:bodyPr/>
        <a:lstStyle/>
        <a:p>
          <a:r>
            <a:rPr lang="de-DE" sz="1800" dirty="0" smtClean="0"/>
            <a:t>Mission</a:t>
          </a:r>
          <a:endParaRPr lang="de-DE" sz="1800" dirty="0"/>
        </a:p>
      </dgm:t>
    </dgm:pt>
    <dgm:pt modelId="{A4216B75-8282-46B9-BDF0-6170E3D65A5B}" type="parTrans" cxnId="{D70C240B-1B25-48BD-939B-AC9F9300D849}">
      <dgm:prSet/>
      <dgm:spPr/>
      <dgm:t>
        <a:bodyPr/>
        <a:lstStyle/>
        <a:p>
          <a:endParaRPr lang="de-DE" sz="1400"/>
        </a:p>
      </dgm:t>
    </dgm:pt>
    <dgm:pt modelId="{884C1BB2-2F11-45E5-B222-E7C8A981DDAC}" type="sibTrans" cxnId="{D70C240B-1B25-48BD-939B-AC9F9300D849}">
      <dgm:prSet/>
      <dgm:spPr/>
      <dgm:t>
        <a:bodyPr/>
        <a:lstStyle/>
        <a:p>
          <a:endParaRPr lang="de-DE" sz="1400"/>
        </a:p>
      </dgm:t>
    </dgm:pt>
    <dgm:pt modelId="{73FAED12-A590-4821-90D3-90F31A056467}">
      <dgm:prSet phldrT="[Text]" custT="1"/>
      <dgm:spPr/>
      <dgm:t>
        <a:bodyPr/>
        <a:lstStyle/>
        <a:p>
          <a:r>
            <a:rPr lang="de-DE" sz="1800" dirty="0" smtClean="0"/>
            <a:t>Leistungsportfolio</a:t>
          </a:r>
          <a:endParaRPr lang="de-DE" sz="1800" dirty="0"/>
        </a:p>
      </dgm:t>
    </dgm:pt>
    <dgm:pt modelId="{9FBE5755-6E46-482E-90BB-5A3555E55140}" type="parTrans" cxnId="{6FAC4573-7D9F-4C75-9E92-9077B01D3A90}">
      <dgm:prSet/>
      <dgm:spPr/>
      <dgm:t>
        <a:bodyPr/>
        <a:lstStyle/>
        <a:p>
          <a:endParaRPr lang="de-DE" sz="1400"/>
        </a:p>
      </dgm:t>
    </dgm:pt>
    <dgm:pt modelId="{43D415DF-8225-499E-B2C3-BB0E9B0080BC}" type="sibTrans" cxnId="{6FAC4573-7D9F-4C75-9E92-9077B01D3A90}">
      <dgm:prSet/>
      <dgm:spPr/>
      <dgm:t>
        <a:bodyPr/>
        <a:lstStyle/>
        <a:p>
          <a:endParaRPr lang="de-DE" sz="1400"/>
        </a:p>
      </dgm:t>
    </dgm:pt>
    <dgm:pt modelId="{EDC4F392-F1F1-412B-8A67-30C2687A29B8}">
      <dgm:prSet phldrT="[Text]" custT="1"/>
      <dgm:spPr/>
      <dgm:t>
        <a:bodyPr/>
        <a:lstStyle/>
        <a:p>
          <a:r>
            <a:rPr lang="de-DE" sz="1800" dirty="0" smtClean="0"/>
            <a:t>Methodik</a:t>
          </a:r>
          <a:endParaRPr lang="de-DE" sz="1800" dirty="0"/>
        </a:p>
      </dgm:t>
    </dgm:pt>
    <dgm:pt modelId="{7DECBD58-ED88-419B-8733-E9607ADE57DA}" type="parTrans" cxnId="{8E4D2103-88A0-4826-9E10-82DC0F177A3C}">
      <dgm:prSet/>
      <dgm:spPr/>
      <dgm:t>
        <a:bodyPr/>
        <a:lstStyle/>
        <a:p>
          <a:endParaRPr lang="de-DE" sz="1400"/>
        </a:p>
      </dgm:t>
    </dgm:pt>
    <dgm:pt modelId="{D8A61690-205A-4D7D-9361-A9EB287EF248}" type="sibTrans" cxnId="{8E4D2103-88A0-4826-9E10-82DC0F177A3C}">
      <dgm:prSet/>
      <dgm:spPr/>
      <dgm:t>
        <a:bodyPr/>
        <a:lstStyle/>
        <a:p>
          <a:endParaRPr lang="de-DE" sz="1400"/>
        </a:p>
      </dgm:t>
    </dgm:pt>
    <dgm:pt modelId="{C859645F-B938-465F-B90C-C7FF85EDCC44}">
      <dgm:prSet phldrT="[Text]" custT="1"/>
      <dgm:spPr/>
      <dgm:t>
        <a:bodyPr/>
        <a:lstStyle/>
        <a:p>
          <a:r>
            <a:rPr lang="de-DE" sz="1800" dirty="0" smtClean="0"/>
            <a:t>User </a:t>
          </a:r>
          <a:r>
            <a:rPr lang="de-DE" sz="1800" dirty="0" err="1" smtClean="0"/>
            <a:t>eXperience</a:t>
          </a:r>
          <a:endParaRPr lang="de-DE" sz="1800" dirty="0"/>
        </a:p>
      </dgm:t>
    </dgm:pt>
    <dgm:pt modelId="{DB39CC9E-E7CB-4920-B37C-C7B585BFD90F}" type="parTrans" cxnId="{6BE2AC98-5457-4466-B634-F14414E22CB4}">
      <dgm:prSet/>
      <dgm:spPr/>
      <dgm:t>
        <a:bodyPr/>
        <a:lstStyle/>
        <a:p>
          <a:endParaRPr lang="de-DE" sz="1400"/>
        </a:p>
      </dgm:t>
    </dgm:pt>
    <dgm:pt modelId="{AB5FFC82-7C45-401D-B956-5C14C40E52AB}" type="sibTrans" cxnId="{6BE2AC98-5457-4466-B634-F14414E22CB4}">
      <dgm:prSet/>
      <dgm:spPr/>
      <dgm:t>
        <a:bodyPr/>
        <a:lstStyle/>
        <a:p>
          <a:endParaRPr lang="de-DE" sz="1400"/>
        </a:p>
      </dgm:t>
    </dgm:pt>
    <dgm:pt modelId="{3C8EA59A-678F-4E65-8750-0AD134EB4E67}">
      <dgm:prSet phldrT="[Text]" custT="1"/>
      <dgm:spPr/>
      <dgm:t>
        <a:bodyPr/>
        <a:lstStyle/>
        <a:p>
          <a:r>
            <a:rPr lang="de-DE" sz="1800" dirty="0" smtClean="0"/>
            <a:t>Definition</a:t>
          </a:r>
          <a:endParaRPr lang="de-DE" sz="1800" dirty="0"/>
        </a:p>
      </dgm:t>
    </dgm:pt>
    <dgm:pt modelId="{CF9A02F2-3EB7-4B64-BD59-5A05533A9931}" type="parTrans" cxnId="{585F5DA7-3A3D-4A11-8CFB-7361C7CD9291}">
      <dgm:prSet/>
      <dgm:spPr/>
      <dgm:t>
        <a:bodyPr/>
        <a:lstStyle/>
        <a:p>
          <a:endParaRPr lang="de-DE" sz="1400"/>
        </a:p>
      </dgm:t>
    </dgm:pt>
    <dgm:pt modelId="{6A1003DF-EE36-4F83-AB92-1A3EA854B169}" type="sibTrans" cxnId="{585F5DA7-3A3D-4A11-8CFB-7361C7CD9291}">
      <dgm:prSet/>
      <dgm:spPr/>
      <dgm:t>
        <a:bodyPr/>
        <a:lstStyle/>
        <a:p>
          <a:endParaRPr lang="de-DE" sz="1400"/>
        </a:p>
      </dgm:t>
    </dgm:pt>
    <dgm:pt modelId="{14E906E4-908F-443A-A4F2-097CB5C575D1}">
      <dgm:prSet phldrT="[Text]" custT="1"/>
      <dgm:spPr/>
      <dgm:t>
        <a:bodyPr/>
        <a:lstStyle/>
        <a:p>
          <a:r>
            <a:rPr lang="de-DE" sz="1800" dirty="0" smtClean="0">
              <a:hlinkClick xmlns:r="http://schemas.openxmlformats.org/officeDocument/2006/relationships" r:id="rId1" action="ppaction://hlinkpres?slideindex=1&amp;slidetitle="/>
            </a:rPr>
            <a:t>SAP </a:t>
          </a:r>
          <a:r>
            <a:rPr lang="de-DE" sz="1800" dirty="0" err="1" smtClean="0">
              <a:hlinkClick xmlns:r="http://schemas.openxmlformats.org/officeDocument/2006/relationships" r:id="rId1" action="ppaction://hlinkpres?slideindex=1&amp;slidetitle="/>
            </a:rPr>
            <a:t>Fiori</a:t>
          </a:r>
          <a:endParaRPr lang="de-DE" sz="1800" dirty="0"/>
        </a:p>
      </dgm:t>
    </dgm:pt>
    <dgm:pt modelId="{C993931D-FF32-4C19-8D2D-D34743393DED}" type="parTrans" cxnId="{EC61B586-2A12-47D2-955C-5449EFAFB7F5}">
      <dgm:prSet/>
      <dgm:spPr/>
      <dgm:t>
        <a:bodyPr/>
        <a:lstStyle/>
        <a:p>
          <a:endParaRPr lang="de-DE" sz="1400"/>
        </a:p>
      </dgm:t>
    </dgm:pt>
    <dgm:pt modelId="{EA8AEF63-195A-45F1-8761-C123E30A685C}" type="sibTrans" cxnId="{EC61B586-2A12-47D2-955C-5449EFAFB7F5}">
      <dgm:prSet/>
      <dgm:spPr/>
      <dgm:t>
        <a:bodyPr/>
        <a:lstStyle/>
        <a:p>
          <a:endParaRPr lang="de-DE" sz="1400"/>
        </a:p>
      </dgm:t>
    </dgm:pt>
    <dgm:pt modelId="{AD6ECAE6-FE50-478B-A418-7C5448F74309}">
      <dgm:prSet phldrT="[Text]" custT="1"/>
      <dgm:spPr/>
      <dgm:t>
        <a:bodyPr/>
        <a:lstStyle/>
        <a:p>
          <a:r>
            <a:rPr lang="de-DE" sz="1800" dirty="0" smtClean="0"/>
            <a:t>SAP UI5 (HTML 5)</a:t>
          </a:r>
          <a:endParaRPr lang="de-DE" sz="1800" dirty="0"/>
        </a:p>
      </dgm:t>
    </dgm:pt>
    <dgm:pt modelId="{86BD8F5A-283F-46B5-8A11-A1C61120CF11}" type="parTrans" cxnId="{21A47829-A51C-4CE2-BB62-502287389314}">
      <dgm:prSet/>
      <dgm:spPr/>
      <dgm:t>
        <a:bodyPr/>
        <a:lstStyle/>
        <a:p>
          <a:endParaRPr lang="de-DE" sz="1400"/>
        </a:p>
      </dgm:t>
    </dgm:pt>
    <dgm:pt modelId="{4B69927B-79FF-44D3-954F-D5F8C3A36688}" type="sibTrans" cxnId="{21A47829-A51C-4CE2-BB62-502287389314}">
      <dgm:prSet/>
      <dgm:spPr/>
      <dgm:t>
        <a:bodyPr/>
        <a:lstStyle/>
        <a:p>
          <a:endParaRPr lang="de-DE" sz="1400"/>
        </a:p>
      </dgm:t>
    </dgm:pt>
    <dgm:pt modelId="{4D47C708-E202-4D56-BC92-1BC2EF24EA5A}">
      <dgm:prSet phldrT="[Text]" custT="1"/>
      <dgm:spPr/>
      <dgm:t>
        <a:bodyPr/>
        <a:lstStyle/>
        <a:p>
          <a:r>
            <a:rPr lang="de-DE" sz="1800" dirty="0" smtClean="0"/>
            <a:t>Eckdaten</a:t>
          </a:r>
          <a:endParaRPr lang="de-DE" sz="1800" dirty="0"/>
        </a:p>
      </dgm:t>
    </dgm:pt>
    <dgm:pt modelId="{2BD1796E-F127-4671-9E00-750E3FF5334B}" type="parTrans" cxnId="{98B194C7-343A-4FDA-9125-231C53021504}">
      <dgm:prSet/>
      <dgm:spPr/>
      <dgm:t>
        <a:bodyPr/>
        <a:lstStyle/>
        <a:p>
          <a:endParaRPr lang="de-DE" sz="1400"/>
        </a:p>
      </dgm:t>
    </dgm:pt>
    <dgm:pt modelId="{37B35220-6F56-4BB2-9AB3-78EBB62C84A7}" type="sibTrans" cxnId="{98B194C7-343A-4FDA-9125-231C53021504}">
      <dgm:prSet/>
      <dgm:spPr/>
      <dgm:t>
        <a:bodyPr/>
        <a:lstStyle/>
        <a:p>
          <a:endParaRPr lang="de-DE" sz="1400"/>
        </a:p>
      </dgm:t>
    </dgm:pt>
    <dgm:pt modelId="{5C64E91A-F94E-459A-9CDE-F22D6A7038EA}">
      <dgm:prSet phldrT="[Text]" custT="1"/>
      <dgm:spPr/>
      <dgm:t>
        <a:bodyPr/>
        <a:lstStyle/>
        <a:p>
          <a:r>
            <a:rPr lang="de-DE" sz="1800" dirty="0" smtClean="0"/>
            <a:t>SAP Screen </a:t>
          </a:r>
          <a:r>
            <a:rPr lang="de-DE" sz="1800" dirty="0" err="1" smtClean="0"/>
            <a:t>Personas</a:t>
          </a:r>
          <a:endParaRPr lang="de-DE" sz="1800" dirty="0"/>
        </a:p>
      </dgm:t>
    </dgm:pt>
    <dgm:pt modelId="{0064C35B-340B-49F6-A8E4-B1C5148979E7}" type="parTrans" cxnId="{D1D124AF-E385-4E20-A2D0-71C5A9C9E028}">
      <dgm:prSet/>
      <dgm:spPr/>
      <dgm:t>
        <a:bodyPr/>
        <a:lstStyle/>
        <a:p>
          <a:endParaRPr lang="de-DE"/>
        </a:p>
      </dgm:t>
    </dgm:pt>
    <dgm:pt modelId="{DCF4809D-46BB-42E8-A51B-EFC268E2302D}" type="sibTrans" cxnId="{D1D124AF-E385-4E20-A2D0-71C5A9C9E028}">
      <dgm:prSet/>
      <dgm:spPr/>
      <dgm:t>
        <a:bodyPr/>
        <a:lstStyle/>
        <a:p>
          <a:endParaRPr lang="de-DE"/>
        </a:p>
      </dgm:t>
    </dgm:pt>
    <dgm:pt modelId="{EA341BB2-86A5-45AC-9FC9-DB63EEE8C6D1}">
      <dgm:prSet phldrT="[Text]" custT="1"/>
      <dgm:spPr/>
      <dgm:t>
        <a:bodyPr/>
        <a:lstStyle/>
        <a:p>
          <a:r>
            <a:rPr lang="de-DE" sz="1800" dirty="0" smtClean="0"/>
            <a:t>Web </a:t>
          </a:r>
          <a:r>
            <a:rPr lang="de-DE" sz="1800" dirty="0" err="1" smtClean="0"/>
            <a:t>Dynpro</a:t>
          </a:r>
          <a:r>
            <a:rPr lang="de-DE" sz="1800" dirty="0" smtClean="0"/>
            <a:t> ABAP</a:t>
          </a:r>
          <a:endParaRPr lang="de-DE" sz="1800" dirty="0"/>
        </a:p>
      </dgm:t>
    </dgm:pt>
    <dgm:pt modelId="{E96C5C56-20BD-4812-BBD7-D81CFFEC2C26}" type="parTrans" cxnId="{D44D69EA-79FB-415E-A66D-447751DD428A}">
      <dgm:prSet/>
      <dgm:spPr/>
      <dgm:t>
        <a:bodyPr/>
        <a:lstStyle/>
        <a:p>
          <a:endParaRPr lang="de-DE"/>
        </a:p>
      </dgm:t>
    </dgm:pt>
    <dgm:pt modelId="{0BA1AE2B-57FF-4612-8D36-134DF1EA35B6}" type="sibTrans" cxnId="{D44D69EA-79FB-415E-A66D-447751DD428A}">
      <dgm:prSet/>
      <dgm:spPr/>
      <dgm:t>
        <a:bodyPr/>
        <a:lstStyle/>
        <a:p>
          <a:endParaRPr lang="de-DE"/>
        </a:p>
      </dgm:t>
    </dgm:pt>
    <dgm:pt modelId="{BBF671C6-B34B-4E1A-97D1-BD5F79C93B04}">
      <dgm:prSet phldrT="[Text]" custT="1"/>
      <dgm:spPr/>
      <dgm:t>
        <a:bodyPr/>
        <a:lstStyle/>
        <a:p>
          <a:r>
            <a:rPr lang="de-DE" sz="1800" dirty="0" smtClean="0"/>
            <a:t>NetWeaver Business Client	</a:t>
          </a:r>
        </a:p>
      </dgm:t>
    </dgm:pt>
    <dgm:pt modelId="{F1D1456F-865F-47E6-82F6-FF1E6C43407F}" type="parTrans" cxnId="{E337E11A-3EA5-4174-8D71-B98952396893}">
      <dgm:prSet/>
      <dgm:spPr/>
      <dgm:t>
        <a:bodyPr/>
        <a:lstStyle/>
        <a:p>
          <a:endParaRPr lang="de-DE"/>
        </a:p>
      </dgm:t>
    </dgm:pt>
    <dgm:pt modelId="{A6B384FE-BEF0-4A28-A37B-772098CF239D}" type="sibTrans" cxnId="{E337E11A-3EA5-4174-8D71-B98952396893}">
      <dgm:prSet/>
      <dgm:spPr/>
      <dgm:t>
        <a:bodyPr/>
        <a:lstStyle/>
        <a:p>
          <a:endParaRPr lang="de-DE"/>
        </a:p>
      </dgm:t>
    </dgm:pt>
    <dgm:pt modelId="{C6341DBA-CBAF-0047-A0BA-4FE49B772E62}">
      <dgm:prSet phldrT="[Text]" custT="1"/>
      <dgm:spPr/>
      <dgm:t>
        <a:bodyPr/>
        <a:lstStyle/>
        <a:p>
          <a:r>
            <a:rPr lang="de-DE" sz="1800" dirty="0" smtClean="0"/>
            <a:t>Und was nutze ich jetzt?</a:t>
          </a:r>
        </a:p>
      </dgm:t>
    </dgm:pt>
    <dgm:pt modelId="{D7EAE2D4-750F-E243-9606-782C7A56E91E}" type="parTrans" cxnId="{50D1033C-93D7-BB4C-91F0-6690B5F4693F}">
      <dgm:prSet/>
      <dgm:spPr/>
      <dgm:t>
        <a:bodyPr/>
        <a:lstStyle/>
        <a:p>
          <a:endParaRPr lang="de-DE"/>
        </a:p>
      </dgm:t>
    </dgm:pt>
    <dgm:pt modelId="{223740C2-AB5C-8649-BC29-E00759F24704}" type="sibTrans" cxnId="{50D1033C-93D7-BB4C-91F0-6690B5F4693F}">
      <dgm:prSet/>
      <dgm:spPr/>
      <dgm:t>
        <a:bodyPr/>
        <a:lstStyle/>
        <a:p>
          <a:endParaRPr lang="de-DE"/>
        </a:p>
      </dgm:t>
    </dgm:pt>
    <dgm:pt modelId="{A013F20D-1071-44A1-854D-9E35FDCD8DE1}" type="pres">
      <dgm:prSet presAssocID="{17566F57-DED9-46F8-A642-D30D416167D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2EE31C9C-E128-4367-8BFD-A80AFEC89ABE}" type="pres">
      <dgm:prSet presAssocID="{4659DC62-76E0-402E-ABBE-4CCBC1AE5385}" presName="thickLine" presStyleLbl="alignNode1" presStyleIdx="0" presStyleCnt="2"/>
      <dgm:spPr/>
    </dgm:pt>
    <dgm:pt modelId="{062AC8DD-818E-4E9D-B7C6-7011B223D9AC}" type="pres">
      <dgm:prSet presAssocID="{4659DC62-76E0-402E-ABBE-4CCBC1AE5385}" presName="horz1" presStyleCnt="0"/>
      <dgm:spPr/>
    </dgm:pt>
    <dgm:pt modelId="{0B863838-9357-493A-AEEF-1B47FB18489D}" type="pres">
      <dgm:prSet presAssocID="{4659DC62-76E0-402E-ABBE-4CCBC1AE5385}" presName="tx1" presStyleLbl="revTx" presStyleIdx="0" presStyleCnt="13"/>
      <dgm:spPr/>
      <dgm:t>
        <a:bodyPr/>
        <a:lstStyle/>
        <a:p>
          <a:endParaRPr lang="de-DE"/>
        </a:p>
      </dgm:t>
    </dgm:pt>
    <dgm:pt modelId="{B7F3DC08-8BEE-45B2-AC09-C852FEE04D3B}" type="pres">
      <dgm:prSet presAssocID="{4659DC62-76E0-402E-ABBE-4CCBC1AE5385}" presName="vert1" presStyleCnt="0"/>
      <dgm:spPr/>
    </dgm:pt>
    <dgm:pt modelId="{A7719A6F-EDDD-4608-88FE-73BAC233AF72}" type="pres">
      <dgm:prSet presAssocID="{E4D74F02-CBE2-468F-841C-4A775A5B67D1}" presName="vertSpace2a" presStyleCnt="0"/>
      <dgm:spPr/>
    </dgm:pt>
    <dgm:pt modelId="{94C78972-5AE1-44E7-9FD7-91B8C78C214C}" type="pres">
      <dgm:prSet presAssocID="{E4D74F02-CBE2-468F-841C-4A775A5B67D1}" presName="horz2" presStyleCnt="0"/>
      <dgm:spPr/>
    </dgm:pt>
    <dgm:pt modelId="{174A43A3-DA7B-4F20-AD8C-D495E1AC888A}" type="pres">
      <dgm:prSet presAssocID="{E4D74F02-CBE2-468F-841C-4A775A5B67D1}" presName="horzSpace2" presStyleCnt="0"/>
      <dgm:spPr/>
    </dgm:pt>
    <dgm:pt modelId="{FA0CA367-829C-4D3A-A51A-845FEA659395}" type="pres">
      <dgm:prSet presAssocID="{E4D74F02-CBE2-468F-841C-4A775A5B67D1}" presName="tx2" presStyleLbl="revTx" presStyleIdx="1" presStyleCnt="13"/>
      <dgm:spPr/>
      <dgm:t>
        <a:bodyPr/>
        <a:lstStyle/>
        <a:p>
          <a:endParaRPr lang="de-DE"/>
        </a:p>
      </dgm:t>
    </dgm:pt>
    <dgm:pt modelId="{F7977FFF-48E0-490D-8896-08986AC267B5}" type="pres">
      <dgm:prSet presAssocID="{E4D74F02-CBE2-468F-841C-4A775A5B67D1}" presName="vert2" presStyleCnt="0"/>
      <dgm:spPr/>
    </dgm:pt>
    <dgm:pt modelId="{ACBCC464-8B0A-458D-808C-84CE0AD08073}" type="pres">
      <dgm:prSet presAssocID="{E4D74F02-CBE2-468F-841C-4A775A5B67D1}" presName="thinLine2b" presStyleLbl="callout" presStyleIdx="0" presStyleCnt="11"/>
      <dgm:spPr/>
    </dgm:pt>
    <dgm:pt modelId="{79E645C7-342A-4C08-9DDC-0965D77EA2E8}" type="pres">
      <dgm:prSet presAssocID="{E4D74F02-CBE2-468F-841C-4A775A5B67D1}" presName="vertSpace2b" presStyleCnt="0"/>
      <dgm:spPr/>
    </dgm:pt>
    <dgm:pt modelId="{52D39A03-821B-48ED-8C55-C394005AEAA3}" type="pres">
      <dgm:prSet presAssocID="{73FAED12-A590-4821-90D3-90F31A056467}" presName="horz2" presStyleCnt="0"/>
      <dgm:spPr/>
    </dgm:pt>
    <dgm:pt modelId="{8360B125-6ECF-41F0-BECB-A91D63E46599}" type="pres">
      <dgm:prSet presAssocID="{73FAED12-A590-4821-90D3-90F31A056467}" presName="horzSpace2" presStyleCnt="0"/>
      <dgm:spPr/>
    </dgm:pt>
    <dgm:pt modelId="{684E14C7-F9C3-4194-9295-18DFA2396D1A}" type="pres">
      <dgm:prSet presAssocID="{73FAED12-A590-4821-90D3-90F31A056467}" presName="tx2" presStyleLbl="revTx" presStyleIdx="2" presStyleCnt="13"/>
      <dgm:spPr/>
      <dgm:t>
        <a:bodyPr/>
        <a:lstStyle/>
        <a:p>
          <a:endParaRPr lang="de-DE"/>
        </a:p>
      </dgm:t>
    </dgm:pt>
    <dgm:pt modelId="{1430D27E-B189-45A1-BDA7-4634FA11810D}" type="pres">
      <dgm:prSet presAssocID="{73FAED12-A590-4821-90D3-90F31A056467}" presName="vert2" presStyleCnt="0"/>
      <dgm:spPr/>
    </dgm:pt>
    <dgm:pt modelId="{BA2731B4-5AF1-4FED-B6AE-478E44D92D0B}" type="pres">
      <dgm:prSet presAssocID="{73FAED12-A590-4821-90D3-90F31A056467}" presName="thinLine2b" presStyleLbl="callout" presStyleIdx="1" presStyleCnt="11"/>
      <dgm:spPr/>
    </dgm:pt>
    <dgm:pt modelId="{8A5D4511-2F29-4FF4-A2E5-95E58EB92E61}" type="pres">
      <dgm:prSet presAssocID="{73FAED12-A590-4821-90D3-90F31A056467}" presName="vertSpace2b" presStyleCnt="0"/>
      <dgm:spPr/>
    </dgm:pt>
    <dgm:pt modelId="{5034F1EE-ED52-43B0-9549-D7D3826E5516}" type="pres">
      <dgm:prSet presAssocID="{4D47C708-E202-4D56-BC92-1BC2EF24EA5A}" presName="horz2" presStyleCnt="0"/>
      <dgm:spPr/>
    </dgm:pt>
    <dgm:pt modelId="{E4AB6C3D-0D7F-4BA1-BBA3-EC2C57F3D69B}" type="pres">
      <dgm:prSet presAssocID="{4D47C708-E202-4D56-BC92-1BC2EF24EA5A}" presName="horzSpace2" presStyleCnt="0"/>
      <dgm:spPr/>
    </dgm:pt>
    <dgm:pt modelId="{A55515E4-A025-4F13-85EB-3A7914D106D8}" type="pres">
      <dgm:prSet presAssocID="{4D47C708-E202-4D56-BC92-1BC2EF24EA5A}" presName="tx2" presStyleLbl="revTx" presStyleIdx="3" presStyleCnt="13"/>
      <dgm:spPr/>
      <dgm:t>
        <a:bodyPr/>
        <a:lstStyle/>
        <a:p>
          <a:endParaRPr lang="de-DE"/>
        </a:p>
      </dgm:t>
    </dgm:pt>
    <dgm:pt modelId="{E9B2DA0F-8C72-4C2D-AF00-8A826BAA46D9}" type="pres">
      <dgm:prSet presAssocID="{4D47C708-E202-4D56-BC92-1BC2EF24EA5A}" presName="vert2" presStyleCnt="0"/>
      <dgm:spPr/>
    </dgm:pt>
    <dgm:pt modelId="{1827B416-95BB-4B0E-9681-6C31DB2FAAEE}" type="pres">
      <dgm:prSet presAssocID="{4D47C708-E202-4D56-BC92-1BC2EF24EA5A}" presName="thinLine2b" presStyleLbl="callout" presStyleIdx="2" presStyleCnt="11"/>
      <dgm:spPr/>
    </dgm:pt>
    <dgm:pt modelId="{900C8BC9-86BC-43A7-BFF7-AC15C5483BAF}" type="pres">
      <dgm:prSet presAssocID="{4D47C708-E202-4D56-BC92-1BC2EF24EA5A}" presName="vertSpace2b" presStyleCnt="0"/>
      <dgm:spPr/>
    </dgm:pt>
    <dgm:pt modelId="{8EF20982-7AB3-48E7-B3D5-873944C3A85A}" type="pres">
      <dgm:prSet presAssocID="{EDC4F392-F1F1-412B-8A67-30C2687A29B8}" presName="horz2" presStyleCnt="0"/>
      <dgm:spPr/>
    </dgm:pt>
    <dgm:pt modelId="{EB785862-C23E-41CA-97D4-6E96F142B39B}" type="pres">
      <dgm:prSet presAssocID="{EDC4F392-F1F1-412B-8A67-30C2687A29B8}" presName="horzSpace2" presStyleCnt="0"/>
      <dgm:spPr/>
    </dgm:pt>
    <dgm:pt modelId="{977FF191-AD6D-4374-91EC-04926041E450}" type="pres">
      <dgm:prSet presAssocID="{EDC4F392-F1F1-412B-8A67-30C2687A29B8}" presName="tx2" presStyleLbl="revTx" presStyleIdx="4" presStyleCnt="13"/>
      <dgm:spPr/>
      <dgm:t>
        <a:bodyPr/>
        <a:lstStyle/>
        <a:p>
          <a:endParaRPr lang="de-DE"/>
        </a:p>
      </dgm:t>
    </dgm:pt>
    <dgm:pt modelId="{86EE6D4D-E128-45E5-A4D5-6212B50F34EB}" type="pres">
      <dgm:prSet presAssocID="{EDC4F392-F1F1-412B-8A67-30C2687A29B8}" presName="vert2" presStyleCnt="0"/>
      <dgm:spPr/>
    </dgm:pt>
    <dgm:pt modelId="{D92B0094-696E-4A56-845F-3FC6F1DBDDE6}" type="pres">
      <dgm:prSet presAssocID="{EDC4F392-F1F1-412B-8A67-30C2687A29B8}" presName="thinLine2b" presStyleLbl="callout" presStyleIdx="3" presStyleCnt="11"/>
      <dgm:spPr/>
    </dgm:pt>
    <dgm:pt modelId="{874B5301-542F-4CC0-8EF8-A357AD58BA21}" type="pres">
      <dgm:prSet presAssocID="{EDC4F392-F1F1-412B-8A67-30C2687A29B8}" presName="vertSpace2b" presStyleCnt="0"/>
      <dgm:spPr/>
    </dgm:pt>
    <dgm:pt modelId="{B59144F3-795C-4AF3-A8A9-146EB7D82EE4}" type="pres">
      <dgm:prSet presAssocID="{C859645F-B938-465F-B90C-C7FF85EDCC44}" presName="thickLine" presStyleLbl="alignNode1" presStyleIdx="1" presStyleCnt="2"/>
      <dgm:spPr/>
    </dgm:pt>
    <dgm:pt modelId="{4667F34B-ED07-435C-8158-F8029B5FE84C}" type="pres">
      <dgm:prSet presAssocID="{C859645F-B938-465F-B90C-C7FF85EDCC44}" presName="horz1" presStyleCnt="0"/>
      <dgm:spPr/>
    </dgm:pt>
    <dgm:pt modelId="{E5C52F12-85E4-49D3-9977-B5967FA92D81}" type="pres">
      <dgm:prSet presAssocID="{C859645F-B938-465F-B90C-C7FF85EDCC44}" presName="tx1" presStyleLbl="revTx" presStyleIdx="5" presStyleCnt="13"/>
      <dgm:spPr/>
      <dgm:t>
        <a:bodyPr/>
        <a:lstStyle/>
        <a:p>
          <a:endParaRPr lang="de-DE"/>
        </a:p>
      </dgm:t>
    </dgm:pt>
    <dgm:pt modelId="{8D74CC26-C5B0-4760-96E6-9BE88F411069}" type="pres">
      <dgm:prSet presAssocID="{C859645F-B938-465F-B90C-C7FF85EDCC44}" presName="vert1" presStyleCnt="0"/>
      <dgm:spPr/>
    </dgm:pt>
    <dgm:pt modelId="{33C3D1E3-E7E7-43A0-8E24-5DC81E643D5F}" type="pres">
      <dgm:prSet presAssocID="{3C8EA59A-678F-4E65-8750-0AD134EB4E67}" presName="vertSpace2a" presStyleCnt="0"/>
      <dgm:spPr/>
    </dgm:pt>
    <dgm:pt modelId="{625FF7D5-9FAA-4007-899F-4F10108B3045}" type="pres">
      <dgm:prSet presAssocID="{3C8EA59A-678F-4E65-8750-0AD134EB4E67}" presName="horz2" presStyleCnt="0"/>
      <dgm:spPr/>
    </dgm:pt>
    <dgm:pt modelId="{C785E52E-6CB9-45A8-9D92-0FECD7BD536B}" type="pres">
      <dgm:prSet presAssocID="{3C8EA59A-678F-4E65-8750-0AD134EB4E67}" presName="horzSpace2" presStyleCnt="0"/>
      <dgm:spPr/>
    </dgm:pt>
    <dgm:pt modelId="{C4FC4034-1DC5-4702-BD25-2DF2CA113044}" type="pres">
      <dgm:prSet presAssocID="{3C8EA59A-678F-4E65-8750-0AD134EB4E67}" presName="tx2" presStyleLbl="revTx" presStyleIdx="6" presStyleCnt="13"/>
      <dgm:spPr/>
      <dgm:t>
        <a:bodyPr/>
        <a:lstStyle/>
        <a:p>
          <a:endParaRPr lang="de-DE"/>
        </a:p>
      </dgm:t>
    </dgm:pt>
    <dgm:pt modelId="{40082221-DE9E-4B1A-B671-2E3D6ADAEC4E}" type="pres">
      <dgm:prSet presAssocID="{3C8EA59A-678F-4E65-8750-0AD134EB4E67}" presName="vert2" presStyleCnt="0"/>
      <dgm:spPr/>
    </dgm:pt>
    <dgm:pt modelId="{49753654-1B59-4B9F-BC5A-B1B4FDAF4819}" type="pres">
      <dgm:prSet presAssocID="{3C8EA59A-678F-4E65-8750-0AD134EB4E67}" presName="thinLine2b" presStyleLbl="callout" presStyleIdx="4" presStyleCnt="11"/>
      <dgm:spPr/>
    </dgm:pt>
    <dgm:pt modelId="{59C3D048-1931-4EC2-9332-1507A88FBD8D}" type="pres">
      <dgm:prSet presAssocID="{3C8EA59A-678F-4E65-8750-0AD134EB4E67}" presName="vertSpace2b" presStyleCnt="0"/>
      <dgm:spPr/>
    </dgm:pt>
    <dgm:pt modelId="{A0C4C8F2-2E8E-4631-9FA5-AF02E79CBCF5}" type="pres">
      <dgm:prSet presAssocID="{5C64E91A-F94E-459A-9CDE-F22D6A7038EA}" presName="horz2" presStyleCnt="0"/>
      <dgm:spPr/>
    </dgm:pt>
    <dgm:pt modelId="{D9B30324-0BBD-46BE-BEA4-0E0FBBCFD78A}" type="pres">
      <dgm:prSet presAssocID="{5C64E91A-F94E-459A-9CDE-F22D6A7038EA}" presName="horzSpace2" presStyleCnt="0"/>
      <dgm:spPr/>
    </dgm:pt>
    <dgm:pt modelId="{CC8C85A4-FA91-4523-8030-F631ACF49678}" type="pres">
      <dgm:prSet presAssocID="{5C64E91A-F94E-459A-9CDE-F22D6A7038EA}" presName="tx2" presStyleLbl="revTx" presStyleIdx="7" presStyleCnt="13"/>
      <dgm:spPr/>
      <dgm:t>
        <a:bodyPr/>
        <a:lstStyle/>
        <a:p>
          <a:endParaRPr lang="de-DE"/>
        </a:p>
      </dgm:t>
    </dgm:pt>
    <dgm:pt modelId="{83779A12-87E3-4C4D-9969-9EA4DD79DF09}" type="pres">
      <dgm:prSet presAssocID="{5C64E91A-F94E-459A-9CDE-F22D6A7038EA}" presName="vert2" presStyleCnt="0"/>
      <dgm:spPr/>
    </dgm:pt>
    <dgm:pt modelId="{66BF6DEA-8142-47C6-A539-84AD857E2935}" type="pres">
      <dgm:prSet presAssocID="{5C64E91A-F94E-459A-9CDE-F22D6A7038EA}" presName="thinLine2b" presStyleLbl="callout" presStyleIdx="5" presStyleCnt="11"/>
      <dgm:spPr/>
    </dgm:pt>
    <dgm:pt modelId="{2E5570B6-07A6-4821-80E7-8DD524230E4B}" type="pres">
      <dgm:prSet presAssocID="{5C64E91A-F94E-459A-9CDE-F22D6A7038EA}" presName="vertSpace2b" presStyleCnt="0"/>
      <dgm:spPr/>
    </dgm:pt>
    <dgm:pt modelId="{96D0553C-88E2-4C92-ADBE-90115BE3DF1B}" type="pres">
      <dgm:prSet presAssocID="{14E906E4-908F-443A-A4F2-097CB5C575D1}" presName="horz2" presStyleCnt="0"/>
      <dgm:spPr/>
    </dgm:pt>
    <dgm:pt modelId="{A125FBC0-32BA-4103-9799-93B4164F4701}" type="pres">
      <dgm:prSet presAssocID="{14E906E4-908F-443A-A4F2-097CB5C575D1}" presName="horzSpace2" presStyleCnt="0"/>
      <dgm:spPr/>
    </dgm:pt>
    <dgm:pt modelId="{10C8A2D4-A4D6-471B-B59D-09868F777831}" type="pres">
      <dgm:prSet presAssocID="{14E906E4-908F-443A-A4F2-097CB5C575D1}" presName="tx2" presStyleLbl="revTx" presStyleIdx="8" presStyleCnt="13"/>
      <dgm:spPr/>
      <dgm:t>
        <a:bodyPr/>
        <a:lstStyle/>
        <a:p>
          <a:endParaRPr lang="de-DE"/>
        </a:p>
      </dgm:t>
    </dgm:pt>
    <dgm:pt modelId="{9F1A9ED6-B7D4-401F-B9DA-4203104E2CE7}" type="pres">
      <dgm:prSet presAssocID="{14E906E4-908F-443A-A4F2-097CB5C575D1}" presName="vert2" presStyleCnt="0"/>
      <dgm:spPr/>
    </dgm:pt>
    <dgm:pt modelId="{2F910F09-84F3-49AF-81C6-45F805007965}" type="pres">
      <dgm:prSet presAssocID="{14E906E4-908F-443A-A4F2-097CB5C575D1}" presName="thinLine2b" presStyleLbl="callout" presStyleIdx="6" presStyleCnt="11"/>
      <dgm:spPr/>
    </dgm:pt>
    <dgm:pt modelId="{234A17D1-1335-4FBC-86AE-FCBC7D40C5E1}" type="pres">
      <dgm:prSet presAssocID="{14E906E4-908F-443A-A4F2-097CB5C575D1}" presName="vertSpace2b" presStyleCnt="0"/>
      <dgm:spPr/>
    </dgm:pt>
    <dgm:pt modelId="{2A4E871C-2F66-4C58-BB23-95E2D625748D}" type="pres">
      <dgm:prSet presAssocID="{AD6ECAE6-FE50-478B-A418-7C5448F74309}" presName="horz2" presStyleCnt="0"/>
      <dgm:spPr/>
    </dgm:pt>
    <dgm:pt modelId="{6F31592C-CCAA-4C36-B215-2F51BE9F70CA}" type="pres">
      <dgm:prSet presAssocID="{AD6ECAE6-FE50-478B-A418-7C5448F74309}" presName="horzSpace2" presStyleCnt="0"/>
      <dgm:spPr/>
    </dgm:pt>
    <dgm:pt modelId="{74E525AE-4123-4AE3-BEE1-507E009A4E2E}" type="pres">
      <dgm:prSet presAssocID="{AD6ECAE6-FE50-478B-A418-7C5448F74309}" presName="tx2" presStyleLbl="revTx" presStyleIdx="9" presStyleCnt="13"/>
      <dgm:spPr/>
      <dgm:t>
        <a:bodyPr/>
        <a:lstStyle/>
        <a:p>
          <a:endParaRPr lang="de-DE"/>
        </a:p>
      </dgm:t>
    </dgm:pt>
    <dgm:pt modelId="{6C7A9D8B-60B7-457D-A752-EE60D304EBC5}" type="pres">
      <dgm:prSet presAssocID="{AD6ECAE6-FE50-478B-A418-7C5448F74309}" presName="vert2" presStyleCnt="0"/>
      <dgm:spPr/>
    </dgm:pt>
    <dgm:pt modelId="{7CE0B158-F354-43EE-8F39-857004AA8DEF}" type="pres">
      <dgm:prSet presAssocID="{AD6ECAE6-FE50-478B-A418-7C5448F74309}" presName="thinLine2b" presStyleLbl="callout" presStyleIdx="7" presStyleCnt="11"/>
      <dgm:spPr/>
    </dgm:pt>
    <dgm:pt modelId="{975E2BBA-AB80-4695-AD0B-16C930168A76}" type="pres">
      <dgm:prSet presAssocID="{AD6ECAE6-FE50-478B-A418-7C5448F74309}" presName="vertSpace2b" presStyleCnt="0"/>
      <dgm:spPr/>
    </dgm:pt>
    <dgm:pt modelId="{D490D625-7C8C-474D-AF57-2937AA781C08}" type="pres">
      <dgm:prSet presAssocID="{EA341BB2-86A5-45AC-9FC9-DB63EEE8C6D1}" presName="horz2" presStyleCnt="0"/>
      <dgm:spPr/>
    </dgm:pt>
    <dgm:pt modelId="{9A35DCFF-EFB7-4D83-88EB-034CCF54C5A7}" type="pres">
      <dgm:prSet presAssocID="{EA341BB2-86A5-45AC-9FC9-DB63EEE8C6D1}" presName="horzSpace2" presStyleCnt="0"/>
      <dgm:spPr/>
    </dgm:pt>
    <dgm:pt modelId="{314F5E91-F5C1-4771-817D-80E37A459E97}" type="pres">
      <dgm:prSet presAssocID="{EA341BB2-86A5-45AC-9FC9-DB63EEE8C6D1}" presName="tx2" presStyleLbl="revTx" presStyleIdx="10" presStyleCnt="13"/>
      <dgm:spPr/>
      <dgm:t>
        <a:bodyPr/>
        <a:lstStyle/>
        <a:p>
          <a:endParaRPr lang="de-DE"/>
        </a:p>
      </dgm:t>
    </dgm:pt>
    <dgm:pt modelId="{B2999267-E771-4967-A748-80BAA59A4D68}" type="pres">
      <dgm:prSet presAssocID="{EA341BB2-86A5-45AC-9FC9-DB63EEE8C6D1}" presName="vert2" presStyleCnt="0"/>
      <dgm:spPr/>
    </dgm:pt>
    <dgm:pt modelId="{44743C92-6887-48E0-A6CB-924B58811A1E}" type="pres">
      <dgm:prSet presAssocID="{EA341BB2-86A5-45AC-9FC9-DB63EEE8C6D1}" presName="thinLine2b" presStyleLbl="callout" presStyleIdx="8" presStyleCnt="11"/>
      <dgm:spPr/>
    </dgm:pt>
    <dgm:pt modelId="{979EDDA4-6DC9-409B-A2EE-0A25DA2D1587}" type="pres">
      <dgm:prSet presAssocID="{EA341BB2-86A5-45AC-9FC9-DB63EEE8C6D1}" presName="vertSpace2b" presStyleCnt="0"/>
      <dgm:spPr/>
    </dgm:pt>
    <dgm:pt modelId="{78928DA6-DF43-42F3-B8E6-B5806EDD5180}" type="pres">
      <dgm:prSet presAssocID="{BBF671C6-B34B-4E1A-97D1-BD5F79C93B04}" presName="horz2" presStyleCnt="0"/>
      <dgm:spPr/>
    </dgm:pt>
    <dgm:pt modelId="{D85CDD6B-F1FD-4288-8DB2-E7855C933285}" type="pres">
      <dgm:prSet presAssocID="{BBF671C6-B34B-4E1A-97D1-BD5F79C93B04}" presName="horzSpace2" presStyleCnt="0"/>
      <dgm:spPr/>
    </dgm:pt>
    <dgm:pt modelId="{2B0F6629-1E93-424C-9E56-B3AD21B6F3C2}" type="pres">
      <dgm:prSet presAssocID="{BBF671C6-B34B-4E1A-97D1-BD5F79C93B04}" presName="tx2" presStyleLbl="revTx" presStyleIdx="11" presStyleCnt="13"/>
      <dgm:spPr/>
      <dgm:t>
        <a:bodyPr/>
        <a:lstStyle/>
        <a:p>
          <a:endParaRPr lang="de-DE"/>
        </a:p>
      </dgm:t>
    </dgm:pt>
    <dgm:pt modelId="{2CEE3569-F396-474B-872A-BE8302B0525D}" type="pres">
      <dgm:prSet presAssocID="{BBF671C6-B34B-4E1A-97D1-BD5F79C93B04}" presName="vert2" presStyleCnt="0"/>
      <dgm:spPr/>
    </dgm:pt>
    <dgm:pt modelId="{D146D4C9-4213-441C-8D88-7CC3D2D69AD1}" type="pres">
      <dgm:prSet presAssocID="{BBF671C6-B34B-4E1A-97D1-BD5F79C93B04}" presName="thinLine2b" presStyleLbl="callout" presStyleIdx="9" presStyleCnt="11"/>
      <dgm:spPr/>
    </dgm:pt>
    <dgm:pt modelId="{C7E9C5E9-871A-4356-AFBE-3A8795D66124}" type="pres">
      <dgm:prSet presAssocID="{BBF671C6-B34B-4E1A-97D1-BD5F79C93B04}" presName="vertSpace2b" presStyleCnt="0"/>
      <dgm:spPr/>
    </dgm:pt>
    <dgm:pt modelId="{183D5C83-7C81-F94B-9DF9-8F6225988F18}" type="pres">
      <dgm:prSet presAssocID="{C6341DBA-CBAF-0047-A0BA-4FE49B772E62}" presName="horz2" presStyleCnt="0"/>
      <dgm:spPr/>
    </dgm:pt>
    <dgm:pt modelId="{177293BF-ABF8-494F-BC78-081636855AF0}" type="pres">
      <dgm:prSet presAssocID="{C6341DBA-CBAF-0047-A0BA-4FE49B772E62}" presName="horzSpace2" presStyleCnt="0"/>
      <dgm:spPr/>
    </dgm:pt>
    <dgm:pt modelId="{E080DF4E-8650-654E-BF21-F395B0138058}" type="pres">
      <dgm:prSet presAssocID="{C6341DBA-CBAF-0047-A0BA-4FE49B772E62}" presName="tx2" presStyleLbl="revTx" presStyleIdx="12" presStyleCnt="13"/>
      <dgm:spPr/>
      <dgm:t>
        <a:bodyPr/>
        <a:lstStyle/>
        <a:p>
          <a:endParaRPr lang="de-DE"/>
        </a:p>
      </dgm:t>
    </dgm:pt>
    <dgm:pt modelId="{448CDFB4-B3C6-4342-80A7-74CC8AE3CD6B}" type="pres">
      <dgm:prSet presAssocID="{C6341DBA-CBAF-0047-A0BA-4FE49B772E62}" presName="vert2" presStyleCnt="0"/>
      <dgm:spPr/>
    </dgm:pt>
    <dgm:pt modelId="{9925FDF6-7939-884F-9F69-A439F86F9146}" type="pres">
      <dgm:prSet presAssocID="{C6341DBA-CBAF-0047-A0BA-4FE49B772E62}" presName="thinLine2b" presStyleLbl="callout" presStyleIdx="10" presStyleCnt="11"/>
      <dgm:spPr/>
    </dgm:pt>
    <dgm:pt modelId="{DE19B567-E295-9743-9B05-1BAED033D1A3}" type="pres">
      <dgm:prSet presAssocID="{C6341DBA-CBAF-0047-A0BA-4FE49B772E62}" presName="vertSpace2b" presStyleCnt="0"/>
      <dgm:spPr/>
    </dgm:pt>
  </dgm:ptLst>
  <dgm:cxnLst>
    <dgm:cxn modelId="{D61142C1-A0E7-47C8-A5E9-4E514FC05639}" type="presOf" srcId="{5C64E91A-F94E-459A-9CDE-F22D6A7038EA}" destId="{CC8C85A4-FA91-4523-8030-F631ACF49678}" srcOrd="0" destOrd="0" presId="urn:microsoft.com/office/officeart/2008/layout/LinedList"/>
    <dgm:cxn modelId="{97932534-3220-4DB5-B963-34951F96744D}" type="presOf" srcId="{3C8EA59A-678F-4E65-8750-0AD134EB4E67}" destId="{C4FC4034-1DC5-4702-BD25-2DF2CA113044}" srcOrd="0" destOrd="0" presId="urn:microsoft.com/office/officeart/2008/layout/LinedList"/>
    <dgm:cxn modelId="{E337E11A-3EA5-4174-8D71-B98952396893}" srcId="{C859645F-B938-465F-B90C-C7FF85EDCC44}" destId="{BBF671C6-B34B-4E1A-97D1-BD5F79C93B04}" srcOrd="5" destOrd="0" parTransId="{F1D1456F-865F-47E6-82F6-FF1E6C43407F}" sibTransId="{A6B384FE-BEF0-4A28-A37B-772098CF239D}"/>
    <dgm:cxn modelId="{928BEEFD-B923-47A3-87AC-74B3227CDB25}" type="presOf" srcId="{E4D74F02-CBE2-468F-841C-4A775A5B67D1}" destId="{FA0CA367-829C-4D3A-A51A-845FEA659395}" srcOrd="0" destOrd="0" presId="urn:microsoft.com/office/officeart/2008/layout/LinedList"/>
    <dgm:cxn modelId="{1A648A5F-0B39-4C17-9721-253A662270DA}" type="presOf" srcId="{AD6ECAE6-FE50-478B-A418-7C5448F74309}" destId="{74E525AE-4123-4AE3-BEE1-507E009A4E2E}" srcOrd="0" destOrd="0" presId="urn:microsoft.com/office/officeart/2008/layout/LinedList"/>
    <dgm:cxn modelId="{D7345E12-977C-410C-B6A0-DC2C6BAEAEC3}" type="presOf" srcId="{BBF671C6-B34B-4E1A-97D1-BD5F79C93B04}" destId="{2B0F6629-1E93-424C-9E56-B3AD21B6F3C2}" srcOrd="0" destOrd="0" presId="urn:microsoft.com/office/officeart/2008/layout/LinedList"/>
    <dgm:cxn modelId="{C511B062-F567-4542-81F1-C72F665773BE}" type="presOf" srcId="{C6341DBA-CBAF-0047-A0BA-4FE49B772E62}" destId="{E080DF4E-8650-654E-BF21-F395B0138058}" srcOrd="0" destOrd="0" presId="urn:microsoft.com/office/officeart/2008/layout/LinedList"/>
    <dgm:cxn modelId="{EC61B586-2A12-47D2-955C-5449EFAFB7F5}" srcId="{C859645F-B938-465F-B90C-C7FF85EDCC44}" destId="{14E906E4-908F-443A-A4F2-097CB5C575D1}" srcOrd="2" destOrd="0" parTransId="{C993931D-FF32-4C19-8D2D-D34743393DED}" sibTransId="{EA8AEF63-195A-45F1-8761-C123E30A685C}"/>
    <dgm:cxn modelId="{D70C240B-1B25-48BD-939B-AC9F9300D849}" srcId="{4659DC62-76E0-402E-ABBE-4CCBC1AE5385}" destId="{E4D74F02-CBE2-468F-841C-4A775A5B67D1}" srcOrd="0" destOrd="0" parTransId="{A4216B75-8282-46B9-BDF0-6170E3D65A5B}" sibTransId="{884C1BB2-2F11-45E5-B222-E7C8A981DDAC}"/>
    <dgm:cxn modelId="{D02855D9-284A-4653-8439-40BB402088EB}" type="presOf" srcId="{EDC4F392-F1F1-412B-8A67-30C2687A29B8}" destId="{977FF191-AD6D-4374-91EC-04926041E450}" srcOrd="0" destOrd="0" presId="urn:microsoft.com/office/officeart/2008/layout/LinedList"/>
    <dgm:cxn modelId="{2C29B449-9E61-451F-AA48-CB621F00998E}" type="presOf" srcId="{17566F57-DED9-46F8-A642-D30D416167D1}" destId="{A013F20D-1071-44A1-854D-9E35FDCD8DE1}" srcOrd="0" destOrd="0" presId="urn:microsoft.com/office/officeart/2008/layout/LinedList"/>
    <dgm:cxn modelId="{6FAC4573-7D9F-4C75-9E92-9077B01D3A90}" srcId="{4659DC62-76E0-402E-ABBE-4CCBC1AE5385}" destId="{73FAED12-A590-4821-90D3-90F31A056467}" srcOrd="1" destOrd="0" parTransId="{9FBE5755-6E46-482E-90BB-5A3555E55140}" sibTransId="{43D415DF-8225-499E-B2C3-BB0E9B0080BC}"/>
    <dgm:cxn modelId="{6BE2AC98-5457-4466-B634-F14414E22CB4}" srcId="{17566F57-DED9-46F8-A642-D30D416167D1}" destId="{C859645F-B938-465F-B90C-C7FF85EDCC44}" srcOrd="1" destOrd="0" parTransId="{DB39CC9E-E7CB-4920-B37C-C7B585BFD90F}" sibTransId="{AB5FFC82-7C45-401D-B956-5C14C40E52AB}"/>
    <dgm:cxn modelId="{D44D69EA-79FB-415E-A66D-447751DD428A}" srcId="{C859645F-B938-465F-B90C-C7FF85EDCC44}" destId="{EA341BB2-86A5-45AC-9FC9-DB63EEE8C6D1}" srcOrd="4" destOrd="0" parTransId="{E96C5C56-20BD-4812-BBD7-D81CFFEC2C26}" sibTransId="{0BA1AE2B-57FF-4612-8D36-134DF1EA35B6}"/>
    <dgm:cxn modelId="{585F5DA7-3A3D-4A11-8CFB-7361C7CD9291}" srcId="{C859645F-B938-465F-B90C-C7FF85EDCC44}" destId="{3C8EA59A-678F-4E65-8750-0AD134EB4E67}" srcOrd="0" destOrd="0" parTransId="{CF9A02F2-3EB7-4B64-BD59-5A05533A9931}" sibTransId="{6A1003DF-EE36-4F83-AB92-1A3EA854B169}"/>
    <dgm:cxn modelId="{8E4D2103-88A0-4826-9E10-82DC0F177A3C}" srcId="{4659DC62-76E0-402E-ABBE-4CCBC1AE5385}" destId="{EDC4F392-F1F1-412B-8A67-30C2687A29B8}" srcOrd="3" destOrd="0" parTransId="{7DECBD58-ED88-419B-8733-E9607ADE57DA}" sibTransId="{D8A61690-205A-4D7D-9361-A9EB287EF248}"/>
    <dgm:cxn modelId="{1A49F75A-6BC6-45E0-BB51-8BE2F38DB9AD}" srcId="{17566F57-DED9-46F8-A642-D30D416167D1}" destId="{4659DC62-76E0-402E-ABBE-4CCBC1AE5385}" srcOrd="0" destOrd="0" parTransId="{7BB1412A-3513-454E-925E-D8D13F786455}" sibTransId="{5297735E-EF14-4512-8530-C4BA5E99E443}"/>
    <dgm:cxn modelId="{1A0EFF7F-2FC7-4F01-86BC-278C2D725075}" type="presOf" srcId="{4D47C708-E202-4D56-BC92-1BC2EF24EA5A}" destId="{A55515E4-A025-4F13-85EB-3A7914D106D8}" srcOrd="0" destOrd="0" presId="urn:microsoft.com/office/officeart/2008/layout/LinedList"/>
    <dgm:cxn modelId="{50D1033C-93D7-BB4C-91F0-6690B5F4693F}" srcId="{C859645F-B938-465F-B90C-C7FF85EDCC44}" destId="{C6341DBA-CBAF-0047-A0BA-4FE49B772E62}" srcOrd="6" destOrd="0" parTransId="{D7EAE2D4-750F-E243-9606-782C7A56E91E}" sibTransId="{223740C2-AB5C-8649-BC29-E00759F24704}"/>
    <dgm:cxn modelId="{80851480-07B0-431C-9F05-B00897EB0DBE}" type="presOf" srcId="{EA341BB2-86A5-45AC-9FC9-DB63EEE8C6D1}" destId="{314F5E91-F5C1-4771-817D-80E37A459E97}" srcOrd="0" destOrd="0" presId="urn:microsoft.com/office/officeart/2008/layout/LinedList"/>
    <dgm:cxn modelId="{977D36D0-E305-4BB3-822B-8F75DF8923F9}" type="presOf" srcId="{14E906E4-908F-443A-A4F2-097CB5C575D1}" destId="{10C8A2D4-A4D6-471B-B59D-09868F777831}" srcOrd="0" destOrd="0" presId="urn:microsoft.com/office/officeart/2008/layout/LinedList"/>
    <dgm:cxn modelId="{D1D124AF-E385-4E20-A2D0-71C5A9C9E028}" srcId="{C859645F-B938-465F-B90C-C7FF85EDCC44}" destId="{5C64E91A-F94E-459A-9CDE-F22D6A7038EA}" srcOrd="1" destOrd="0" parTransId="{0064C35B-340B-49F6-A8E4-B1C5148979E7}" sibTransId="{DCF4809D-46BB-42E8-A51B-EFC268E2302D}"/>
    <dgm:cxn modelId="{E5E17165-8B25-4313-AD6F-DDB8618A4D75}" type="presOf" srcId="{4659DC62-76E0-402E-ABBE-4CCBC1AE5385}" destId="{0B863838-9357-493A-AEEF-1B47FB18489D}" srcOrd="0" destOrd="0" presId="urn:microsoft.com/office/officeart/2008/layout/LinedList"/>
    <dgm:cxn modelId="{21A47829-A51C-4CE2-BB62-502287389314}" srcId="{C859645F-B938-465F-B90C-C7FF85EDCC44}" destId="{AD6ECAE6-FE50-478B-A418-7C5448F74309}" srcOrd="3" destOrd="0" parTransId="{86BD8F5A-283F-46B5-8A11-A1C61120CF11}" sibTransId="{4B69927B-79FF-44D3-954F-D5F8C3A36688}"/>
    <dgm:cxn modelId="{5A1BA425-8F7E-4816-B8D9-F2150D9202E7}" type="presOf" srcId="{73FAED12-A590-4821-90D3-90F31A056467}" destId="{684E14C7-F9C3-4194-9295-18DFA2396D1A}" srcOrd="0" destOrd="0" presId="urn:microsoft.com/office/officeart/2008/layout/LinedList"/>
    <dgm:cxn modelId="{636A67B1-1575-4EB7-991D-7A2DEA851955}" type="presOf" srcId="{C859645F-B938-465F-B90C-C7FF85EDCC44}" destId="{E5C52F12-85E4-49D3-9977-B5967FA92D81}" srcOrd="0" destOrd="0" presId="urn:microsoft.com/office/officeart/2008/layout/LinedList"/>
    <dgm:cxn modelId="{98B194C7-343A-4FDA-9125-231C53021504}" srcId="{4659DC62-76E0-402E-ABBE-4CCBC1AE5385}" destId="{4D47C708-E202-4D56-BC92-1BC2EF24EA5A}" srcOrd="2" destOrd="0" parTransId="{2BD1796E-F127-4671-9E00-750E3FF5334B}" sibTransId="{37B35220-6F56-4BB2-9AB3-78EBB62C84A7}"/>
    <dgm:cxn modelId="{22D39BF7-C897-4FC5-B70A-E288BF6EA991}" type="presParOf" srcId="{A013F20D-1071-44A1-854D-9E35FDCD8DE1}" destId="{2EE31C9C-E128-4367-8BFD-A80AFEC89ABE}" srcOrd="0" destOrd="0" presId="urn:microsoft.com/office/officeart/2008/layout/LinedList"/>
    <dgm:cxn modelId="{A1579B79-7C5C-40B0-9A2B-A7C762809351}" type="presParOf" srcId="{A013F20D-1071-44A1-854D-9E35FDCD8DE1}" destId="{062AC8DD-818E-4E9D-B7C6-7011B223D9AC}" srcOrd="1" destOrd="0" presId="urn:microsoft.com/office/officeart/2008/layout/LinedList"/>
    <dgm:cxn modelId="{F8ABE9EB-B5F6-476C-8671-23F8B192D93B}" type="presParOf" srcId="{062AC8DD-818E-4E9D-B7C6-7011B223D9AC}" destId="{0B863838-9357-493A-AEEF-1B47FB18489D}" srcOrd="0" destOrd="0" presId="urn:microsoft.com/office/officeart/2008/layout/LinedList"/>
    <dgm:cxn modelId="{17CBF929-87A6-4579-8F51-27D98A278174}" type="presParOf" srcId="{062AC8DD-818E-4E9D-B7C6-7011B223D9AC}" destId="{B7F3DC08-8BEE-45B2-AC09-C852FEE04D3B}" srcOrd="1" destOrd="0" presId="urn:microsoft.com/office/officeart/2008/layout/LinedList"/>
    <dgm:cxn modelId="{46F7B41A-338A-49F6-913D-311CE7BBA159}" type="presParOf" srcId="{B7F3DC08-8BEE-45B2-AC09-C852FEE04D3B}" destId="{A7719A6F-EDDD-4608-88FE-73BAC233AF72}" srcOrd="0" destOrd="0" presId="urn:microsoft.com/office/officeart/2008/layout/LinedList"/>
    <dgm:cxn modelId="{8E650A4F-20DA-449D-8D8B-E884E266DE88}" type="presParOf" srcId="{B7F3DC08-8BEE-45B2-AC09-C852FEE04D3B}" destId="{94C78972-5AE1-44E7-9FD7-91B8C78C214C}" srcOrd="1" destOrd="0" presId="urn:microsoft.com/office/officeart/2008/layout/LinedList"/>
    <dgm:cxn modelId="{70AFB14E-7E26-4606-B5A5-653A55A58E78}" type="presParOf" srcId="{94C78972-5AE1-44E7-9FD7-91B8C78C214C}" destId="{174A43A3-DA7B-4F20-AD8C-D495E1AC888A}" srcOrd="0" destOrd="0" presId="urn:microsoft.com/office/officeart/2008/layout/LinedList"/>
    <dgm:cxn modelId="{D0D48A25-7765-4E8B-8BC5-AF9BF5F64CE5}" type="presParOf" srcId="{94C78972-5AE1-44E7-9FD7-91B8C78C214C}" destId="{FA0CA367-829C-4D3A-A51A-845FEA659395}" srcOrd="1" destOrd="0" presId="urn:microsoft.com/office/officeart/2008/layout/LinedList"/>
    <dgm:cxn modelId="{8CD2B52D-3354-4444-8F15-5D7B2F3E976C}" type="presParOf" srcId="{94C78972-5AE1-44E7-9FD7-91B8C78C214C}" destId="{F7977FFF-48E0-490D-8896-08986AC267B5}" srcOrd="2" destOrd="0" presId="urn:microsoft.com/office/officeart/2008/layout/LinedList"/>
    <dgm:cxn modelId="{318DF48A-6BCC-4D2F-AF81-9C2D55BECFB9}" type="presParOf" srcId="{B7F3DC08-8BEE-45B2-AC09-C852FEE04D3B}" destId="{ACBCC464-8B0A-458D-808C-84CE0AD08073}" srcOrd="2" destOrd="0" presId="urn:microsoft.com/office/officeart/2008/layout/LinedList"/>
    <dgm:cxn modelId="{FFFE6371-6BDA-4DD1-98ED-16A62908D534}" type="presParOf" srcId="{B7F3DC08-8BEE-45B2-AC09-C852FEE04D3B}" destId="{79E645C7-342A-4C08-9DDC-0965D77EA2E8}" srcOrd="3" destOrd="0" presId="urn:microsoft.com/office/officeart/2008/layout/LinedList"/>
    <dgm:cxn modelId="{B86B9919-A097-48AD-BD4B-975C14349084}" type="presParOf" srcId="{B7F3DC08-8BEE-45B2-AC09-C852FEE04D3B}" destId="{52D39A03-821B-48ED-8C55-C394005AEAA3}" srcOrd="4" destOrd="0" presId="urn:microsoft.com/office/officeart/2008/layout/LinedList"/>
    <dgm:cxn modelId="{73846995-D2CC-41F2-B799-C03870A45B50}" type="presParOf" srcId="{52D39A03-821B-48ED-8C55-C394005AEAA3}" destId="{8360B125-6ECF-41F0-BECB-A91D63E46599}" srcOrd="0" destOrd="0" presId="urn:microsoft.com/office/officeart/2008/layout/LinedList"/>
    <dgm:cxn modelId="{7913AD29-DDC7-4755-850E-2055DA767E2A}" type="presParOf" srcId="{52D39A03-821B-48ED-8C55-C394005AEAA3}" destId="{684E14C7-F9C3-4194-9295-18DFA2396D1A}" srcOrd="1" destOrd="0" presId="urn:microsoft.com/office/officeart/2008/layout/LinedList"/>
    <dgm:cxn modelId="{5738533E-D142-4DD6-92CB-5A2A1BB6AF8C}" type="presParOf" srcId="{52D39A03-821B-48ED-8C55-C394005AEAA3}" destId="{1430D27E-B189-45A1-BDA7-4634FA11810D}" srcOrd="2" destOrd="0" presId="urn:microsoft.com/office/officeart/2008/layout/LinedList"/>
    <dgm:cxn modelId="{E324E689-1A74-40EE-9215-9C4D7B70FB3F}" type="presParOf" srcId="{B7F3DC08-8BEE-45B2-AC09-C852FEE04D3B}" destId="{BA2731B4-5AF1-4FED-B6AE-478E44D92D0B}" srcOrd="5" destOrd="0" presId="urn:microsoft.com/office/officeart/2008/layout/LinedList"/>
    <dgm:cxn modelId="{6D618FFE-1F57-4D30-ACFE-CAC1E1E614D4}" type="presParOf" srcId="{B7F3DC08-8BEE-45B2-AC09-C852FEE04D3B}" destId="{8A5D4511-2F29-4FF4-A2E5-95E58EB92E61}" srcOrd="6" destOrd="0" presId="urn:microsoft.com/office/officeart/2008/layout/LinedList"/>
    <dgm:cxn modelId="{A6D67514-F6F2-46AA-8292-BEF68DD3CF1B}" type="presParOf" srcId="{B7F3DC08-8BEE-45B2-AC09-C852FEE04D3B}" destId="{5034F1EE-ED52-43B0-9549-D7D3826E5516}" srcOrd="7" destOrd="0" presId="urn:microsoft.com/office/officeart/2008/layout/LinedList"/>
    <dgm:cxn modelId="{0716C3D2-5F66-4472-88E7-64C97751BC50}" type="presParOf" srcId="{5034F1EE-ED52-43B0-9549-D7D3826E5516}" destId="{E4AB6C3D-0D7F-4BA1-BBA3-EC2C57F3D69B}" srcOrd="0" destOrd="0" presId="urn:microsoft.com/office/officeart/2008/layout/LinedList"/>
    <dgm:cxn modelId="{F5ED5D1F-E514-406E-8D38-C0313C720938}" type="presParOf" srcId="{5034F1EE-ED52-43B0-9549-D7D3826E5516}" destId="{A55515E4-A025-4F13-85EB-3A7914D106D8}" srcOrd="1" destOrd="0" presId="urn:microsoft.com/office/officeart/2008/layout/LinedList"/>
    <dgm:cxn modelId="{A263F413-2ABB-449E-81BA-C50A181EC161}" type="presParOf" srcId="{5034F1EE-ED52-43B0-9549-D7D3826E5516}" destId="{E9B2DA0F-8C72-4C2D-AF00-8A826BAA46D9}" srcOrd="2" destOrd="0" presId="urn:microsoft.com/office/officeart/2008/layout/LinedList"/>
    <dgm:cxn modelId="{67C93737-6FE0-4697-ABC0-39644579178E}" type="presParOf" srcId="{B7F3DC08-8BEE-45B2-AC09-C852FEE04D3B}" destId="{1827B416-95BB-4B0E-9681-6C31DB2FAAEE}" srcOrd="8" destOrd="0" presId="urn:microsoft.com/office/officeart/2008/layout/LinedList"/>
    <dgm:cxn modelId="{B6E0D1B6-CE2E-44A0-A3F0-948C3F4E1675}" type="presParOf" srcId="{B7F3DC08-8BEE-45B2-AC09-C852FEE04D3B}" destId="{900C8BC9-86BC-43A7-BFF7-AC15C5483BAF}" srcOrd="9" destOrd="0" presId="urn:microsoft.com/office/officeart/2008/layout/LinedList"/>
    <dgm:cxn modelId="{1BFEC941-A4CF-4A48-9235-A0D2C5208401}" type="presParOf" srcId="{B7F3DC08-8BEE-45B2-AC09-C852FEE04D3B}" destId="{8EF20982-7AB3-48E7-B3D5-873944C3A85A}" srcOrd="10" destOrd="0" presId="urn:microsoft.com/office/officeart/2008/layout/LinedList"/>
    <dgm:cxn modelId="{6675B433-6521-4F84-9143-9B33FB601713}" type="presParOf" srcId="{8EF20982-7AB3-48E7-B3D5-873944C3A85A}" destId="{EB785862-C23E-41CA-97D4-6E96F142B39B}" srcOrd="0" destOrd="0" presId="urn:microsoft.com/office/officeart/2008/layout/LinedList"/>
    <dgm:cxn modelId="{E8C220E6-B406-449D-8A0D-DF917D03FB8E}" type="presParOf" srcId="{8EF20982-7AB3-48E7-B3D5-873944C3A85A}" destId="{977FF191-AD6D-4374-91EC-04926041E450}" srcOrd="1" destOrd="0" presId="urn:microsoft.com/office/officeart/2008/layout/LinedList"/>
    <dgm:cxn modelId="{6E8C415C-752C-482E-A663-32014934D1F1}" type="presParOf" srcId="{8EF20982-7AB3-48E7-B3D5-873944C3A85A}" destId="{86EE6D4D-E128-45E5-A4D5-6212B50F34EB}" srcOrd="2" destOrd="0" presId="urn:microsoft.com/office/officeart/2008/layout/LinedList"/>
    <dgm:cxn modelId="{15AA3A19-6027-47A2-B35E-F4AF5F650788}" type="presParOf" srcId="{B7F3DC08-8BEE-45B2-AC09-C852FEE04D3B}" destId="{D92B0094-696E-4A56-845F-3FC6F1DBDDE6}" srcOrd="11" destOrd="0" presId="urn:microsoft.com/office/officeart/2008/layout/LinedList"/>
    <dgm:cxn modelId="{08E72A8A-AD27-4354-A6E0-83CF9CBA5E05}" type="presParOf" srcId="{B7F3DC08-8BEE-45B2-AC09-C852FEE04D3B}" destId="{874B5301-542F-4CC0-8EF8-A357AD58BA21}" srcOrd="12" destOrd="0" presId="urn:microsoft.com/office/officeart/2008/layout/LinedList"/>
    <dgm:cxn modelId="{72386B6C-685C-4F06-A53C-6F8C6D8F7DD3}" type="presParOf" srcId="{A013F20D-1071-44A1-854D-9E35FDCD8DE1}" destId="{B59144F3-795C-4AF3-A8A9-146EB7D82EE4}" srcOrd="2" destOrd="0" presId="urn:microsoft.com/office/officeart/2008/layout/LinedList"/>
    <dgm:cxn modelId="{F429D80A-CAC6-4289-B2ED-75A665B6B253}" type="presParOf" srcId="{A013F20D-1071-44A1-854D-9E35FDCD8DE1}" destId="{4667F34B-ED07-435C-8158-F8029B5FE84C}" srcOrd="3" destOrd="0" presId="urn:microsoft.com/office/officeart/2008/layout/LinedList"/>
    <dgm:cxn modelId="{F23BABD0-654C-43EC-8429-678A38AE7BCF}" type="presParOf" srcId="{4667F34B-ED07-435C-8158-F8029B5FE84C}" destId="{E5C52F12-85E4-49D3-9977-B5967FA92D81}" srcOrd="0" destOrd="0" presId="urn:microsoft.com/office/officeart/2008/layout/LinedList"/>
    <dgm:cxn modelId="{25638B9A-EE2A-4D3A-8173-0A45ABB06839}" type="presParOf" srcId="{4667F34B-ED07-435C-8158-F8029B5FE84C}" destId="{8D74CC26-C5B0-4760-96E6-9BE88F411069}" srcOrd="1" destOrd="0" presId="urn:microsoft.com/office/officeart/2008/layout/LinedList"/>
    <dgm:cxn modelId="{DF18E77B-C516-4CC2-84C9-1F791650120B}" type="presParOf" srcId="{8D74CC26-C5B0-4760-96E6-9BE88F411069}" destId="{33C3D1E3-E7E7-43A0-8E24-5DC81E643D5F}" srcOrd="0" destOrd="0" presId="urn:microsoft.com/office/officeart/2008/layout/LinedList"/>
    <dgm:cxn modelId="{C9D2C226-D8F4-46A3-934C-E1B62B2C58C9}" type="presParOf" srcId="{8D74CC26-C5B0-4760-96E6-9BE88F411069}" destId="{625FF7D5-9FAA-4007-899F-4F10108B3045}" srcOrd="1" destOrd="0" presId="urn:microsoft.com/office/officeart/2008/layout/LinedList"/>
    <dgm:cxn modelId="{62ADA297-FD58-4366-9F65-B1185881BE70}" type="presParOf" srcId="{625FF7D5-9FAA-4007-899F-4F10108B3045}" destId="{C785E52E-6CB9-45A8-9D92-0FECD7BD536B}" srcOrd="0" destOrd="0" presId="urn:microsoft.com/office/officeart/2008/layout/LinedList"/>
    <dgm:cxn modelId="{976D0AA6-49E0-4FB6-BF6F-8C24915B3D90}" type="presParOf" srcId="{625FF7D5-9FAA-4007-899F-4F10108B3045}" destId="{C4FC4034-1DC5-4702-BD25-2DF2CA113044}" srcOrd="1" destOrd="0" presId="urn:microsoft.com/office/officeart/2008/layout/LinedList"/>
    <dgm:cxn modelId="{16DBCEAF-63A9-4B9A-B66D-28FB6BBE73FB}" type="presParOf" srcId="{625FF7D5-9FAA-4007-899F-4F10108B3045}" destId="{40082221-DE9E-4B1A-B671-2E3D6ADAEC4E}" srcOrd="2" destOrd="0" presId="urn:microsoft.com/office/officeart/2008/layout/LinedList"/>
    <dgm:cxn modelId="{F056DFF6-45DD-4164-A0AA-EE9EC279F620}" type="presParOf" srcId="{8D74CC26-C5B0-4760-96E6-9BE88F411069}" destId="{49753654-1B59-4B9F-BC5A-B1B4FDAF4819}" srcOrd="2" destOrd="0" presId="urn:microsoft.com/office/officeart/2008/layout/LinedList"/>
    <dgm:cxn modelId="{7FBB3976-422F-44A5-9AB0-8F3611056B27}" type="presParOf" srcId="{8D74CC26-C5B0-4760-96E6-9BE88F411069}" destId="{59C3D048-1931-4EC2-9332-1507A88FBD8D}" srcOrd="3" destOrd="0" presId="urn:microsoft.com/office/officeart/2008/layout/LinedList"/>
    <dgm:cxn modelId="{13CBBF19-1EF5-44ED-97D4-95DCD60DA705}" type="presParOf" srcId="{8D74CC26-C5B0-4760-96E6-9BE88F411069}" destId="{A0C4C8F2-2E8E-4631-9FA5-AF02E79CBCF5}" srcOrd="4" destOrd="0" presId="urn:microsoft.com/office/officeart/2008/layout/LinedList"/>
    <dgm:cxn modelId="{1F91FF54-8710-4F09-892B-3A252BF4BD2C}" type="presParOf" srcId="{A0C4C8F2-2E8E-4631-9FA5-AF02E79CBCF5}" destId="{D9B30324-0BBD-46BE-BEA4-0E0FBBCFD78A}" srcOrd="0" destOrd="0" presId="urn:microsoft.com/office/officeart/2008/layout/LinedList"/>
    <dgm:cxn modelId="{066A179F-2916-4771-813D-B37E6576F1DF}" type="presParOf" srcId="{A0C4C8F2-2E8E-4631-9FA5-AF02E79CBCF5}" destId="{CC8C85A4-FA91-4523-8030-F631ACF49678}" srcOrd="1" destOrd="0" presId="urn:microsoft.com/office/officeart/2008/layout/LinedList"/>
    <dgm:cxn modelId="{D784B7A3-1CAC-4532-BDEE-D8A60C43047B}" type="presParOf" srcId="{A0C4C8F2-2E8E-4631-9FA5-AF02E79CBCF5}" destId="{83779A12-87E3-4C4D-9969-9EA4DD79DF09}" srcOrd="2" destOrd="0" presId="urn:microsoft.com/office/officeart/2008/layout/LinedList"/>
    <dgm:cxn modelId="{6B5EAE0F-5F59-4FAE-93A5-623E4C475DED}" type="presParOf" srcId="{8D74CC26-C5B0-4760-96E6-9BE88F411069}" destId="{66BF6DEA-8142-47C6-A539-84AD857E2935}" srcOrd="5" destOrd="0" presId="urn:microsoft.com/office/officeart/2008/layout/LinedList"/>
    <dgm:cxn modelId="{E19E689A-8DCB-4A1F-B50A-55CAF3C739A3}" type="presParOf" srcId="{8D74CC26-C5B0-4760-96E6-9BE88F411069}" destId="{2E5570B6-07A6-4821-80E7-8DD524230E4B}" srcOrd="6" destOrd="0" presId="urn:microsoft.com/office/officeart/2008/layout/LinedList"/>
    <dgm:cxn modelId="{B99C2FEB-DD21-48CA-BEE2-13978981B3FB}" type="presParOf" srcId="{8D74CC26-C5B0-4760-96E6-9BE88F411069}" destId="{96D0553C-88E2-4C92-ADBE-90115BE3DF1B}" srcOrd="7" destOrd="0" presId="urn:microsoft.com/office/officeart/2008/layout/LinedList"/>
    <dgm:cxn modelId="{537C047D-FA00-4DD5-871B-393AA414D009}" type="presParOf" srcId="{96D0553C-88E2-4C92-ADBE-90115BE3DF1B}" destId="{A125FBC0-32BA-4103-9799-93B4164F4701}" srcOrd="0" destOrd="0" presId="urn:microsoft.com/office/officeart/2008/layout/LinedList"/>
    <dgm:cxn modelId="{C543134B-8CA6-4822-A4BF-40CD933EB263}" type="presParOf" srcId="{96D0553C-88E2-4C92-ADBE-90115BE3DF1B}" destId="{10C8A2D4-A4D6-471B-B59D-09868F777831}" srcOrd="1" destOrd="0" presId="urn:microsoft.com/office/officeart/2008/layout/LinedList"/>
    <dgm:cxn modelId="{48FD1883-0BAD-4D03-8D2E-577B8440CA16}" type="presParOf" srcId="{96D0553C-88E2-4C92-ADBE-90115BE3DF1B}" destId="{9F1A9ED6-B7D4-401F-B9DA-4203104E2CE7}" srcOrd="2" destOrd="0" presId="urn:microsoft.com/office/officeart/2008/layout/LinedList"/>
    <dgm:cxn modelId="{3F3DE7AF-E235-4FC5-92C5-7DA9EAAB4529}" type="presParOf" srcId="{8D74CC26-C5B0-4760-96E6-9BE88F411069}" destId="{2F910F09-84F3-49AF-81C6-45F805007965}" srcOrd="8" destOrd="0" presId="urn:microsoft.com/office/officeart/2008/layout/LinedList"/>
    <dgm:cxn modelId="{0F44B937-4313-4133-BE6E-798C9931C5BD}" type="presParOf" srcId="{8D74CC26-C5B0-4760-96E6-9BE88F411069}" destId="{234A17D1-1335-4FBC-86AE-FCBC7D40C5E1}" srcOrd="9" destOrd="0" presId="urn:microsoft.com/office/officeart/2008/layout/LinedList"/>
    <dgm:cxn modelId="{A0718A95-A4B2-451C-84F6-D18D9DB12D8A}" type="presParOf" srcId="{8D74CC26-C5B0-4760-96E6-9BE88F411069}" destId="{2A4E871C-2F66-4C58-BB23-95E2D625748D}" srcOrd="10" destOrd="0" presId="urn:microsoft.com/office/officeart/2008/layout/LinedList"/>
    <dgm:cxn modelId="{667EC96D-54B2-4EE2-A16D-493DCB3E754F}" type="presParOf" srcId="{2A4E871C-2F66-4C58-BB23-95E2D625748D}" destId="{6F31592C-CCAA-4C36-B215-2F51BE9F70CA}" srcOrd="0" destOrd="0" presId="urn:microsoft.com/office/officeart/2008/layout/LinedList"/>
    <dgm:cxn modelId="{6FD51547-F5D0-4FE8-AF93-E0BF77DD4CD9}" type="presParOf" srcId="{2A4E871C-2F66-4C58-BB23-95E2D625748D}" destId="{74E525AE-4123-4AE3-BEE1-507E009A4E2E}" srcOrd="1" destOrd="0" presId="urn:microsoft.com/office/officeart/2008/layout/LinedList"/>
    <dgm:cxn modelId="{FDD1B54B-098E-4F89-85C3-6E17C6D5AD01}" type="presParOf" srcId="{2A4E871C-2F66-4C58-BB23-95E2D625748D}" destId="{6C7A9D8B-60B7-457D-A752-EE60D304EBC5}" srcOrd="2" destOrd="0" presId="urn:microsoft.com/office/officeart/2008/layout/LinedList"/>
    <dgm:cxn modelId="{E5DCCEC3-501D-4183-B51A-827651B2CAF7}" type="presParOf" srcId="{8D74CC26-C5B0-4760-96E6-9BE88F411069}" destId="{7CE0B158-F354-43EE-8F39-857004AA8DEF}" srcOrd="11" destOrd="0" presId="urn:microsoft.com/office/officeart/2008/layout/LinedList"/>
    <dgm:cxn modelId="{FF83AA97-37B8-45F7-B9AA-4BE1BB895767}" type="presParOf" srcId="{8D74CC26-C5B0-4760-96E6-9BE88F411069}" destId="{975E2BBA-AB80-4695-AD0B-16C930168A76}" srcOrd="12" destOrd="0" presId="urn:microsoft.com/office/officeart/2008/layout/LinedList"/>
    <dgm:cxn modelId="{50FBB784-A000-4B9E-9A87-1AB1C63A8D34}" type="presParOf" srcId="{8D74CC26-C5B0-4760-96E6-9BE88F411069}" destId="{D490D625-7C8C-474D-AF57-2937AA781C08}" srcOrd="13" destOrd="0" presId="urn:microsoft.com/office/officeart/2008/layout/LinedList"/>
    <dgm:cxn modelId="{A51ECDF2-C151-48AD-9A29-A77B9BDBD25A}" type="presParOf" srcId="{D490D625-7C8C-474D-AF57-2937AA781C08}" destId="{9A35DCFF-EFB7-4D83-88EB-034CCF54C5A7}" srcOrd="0" destOrd="0" presId="urn:microsoft.com/office/officeart/2008/layout/LinedList"/>
    <dgm:cxn modelId="{6D985F70-4A9A-4343-9463-F08B4E4FD94A}" type="presParOf" srcId="{D490D625-7C8C-474D-AF57-2937AA781C08}" destId="{314F5E91-F5C1-4771-817D-80E37A459E97}" srcOrd="1" destOrd="0" presId="urn:microsoft.com/office/officeart/2008/layout/LinedList"/>
    <dgm:cxn modelId="{8E9A9D90-0FBA-4594-99B0-551319D5182C}" type="presParOf" srcId="{D490D625-7C8C-474D-AF57-2937AA781C08}" destId="{B2999267-E771-4967-A748-80BAA59A4D68}" srcOrd="2" destOrd="0" presId="urn:microsoft.com/office/officeart/2008/layout/LinedList"/>
    <dgm:cxn modelId="{022B06C1-BE94-4415-9EDB-E3E1BD8F6BB9}" type="presParOf" srcId="{8D74CC26-C5B0-4760-96E6-9BE88F411069}" destId="{44743C92-6887-48E0-A6CB-924B58811A1E}" srcOrd="14" destOrd="0" presId="urn:microsoft.com/office/officeart/2008/layout/LinedList"/>
    <dgm:cxn modelId="{1E7B6D2F-BDCB-4D2C-BD81-E785F8FDF64E}" type="presParOf" srcId="{8D74CC26-C5B0-4760-96E6-9BE88F411069}" destId="{979EDDA4-6DC9-409B-A2EE-0A25DA2D1587}" srcOrd="15" destOrd="0" presId="urn:microsoft.com/office/officeart/2008/layout/LinedList"/>
    <dgm:cxn modelId="{2A76CCB6-D8C5-46A8-AD4E-C63A5B18ADBC}" type="presParOf" srcId="{8D74CC26-C5B0-4760-96E6-9BE88F411069}" destId="{78928DA6-DF43-42F3-B8E6-B5806EDD5180}" srcOrd="16" destOrd="0" presId="urn:microsoft.com/office/officeart/2008/layout/LinedList"/>
    <dgm:cxn modelId="{300351B2-4E20-45CD-9343-792A2D401B29}" type="presParOf" srcId="{78928DA6-DF43-42F3-B8E6-B5806EDD5180}" destId="{D85CDD6B-F1FD-4288-8DB2-E7855C933285}" srcOrd="0" destOrd="0" presId="urn:microsoft.com/office/officeart/2008/layout/LinedList"/>
    <dgm:cxn modelId="{B8DCDD25-218E-491E-BE90-BD2D953A2C96}" type="presParOf" srcId="{78928DA6-DF43-42F3-B8E6-B5806EDD5180}" destId="{2B0F6629-1E93-424C-9E56-B3AD21B6F3C2}" srcOrd="1" destOrd="0" presId="urn:microsoft.com/office/officeart/2008/layout/LinedList"/>
    <dgm:cxn modelId="{D6902C2F-9FEA-41DE-BAD8-4B353D0934B6}" type="presParOf" srcId="{78928DA6-DF43-42F3-B8E6-B5806EDD5180}" destId="{2CEE3569-F396-474B-872A-BE8302B0525D}" srcOrd="2" destOrd="0" presId="urn:microsoft.com/office/officeart/2008/layout/LinedList"/>
    <dgm:cxn modelId="{34446BE2-FD0A-40E0-B9FF-7F867233C696}" type="presParOf" srcId="{8D74CC26-C5B0-4760-96E6-9BE88F411069}" destId="{D146D4C9-4213-441C-8D88-7CC3D2D69AD1}" srcOrd="17" destOrd="0" presId="urn:microsoft.com/office/officeart/2008/layout/LinedList"/>
    <dgm:cxn modelId="{41829264-B21A-4E97-9562-F8EFE4B05B53}" type="presParOf" srcId="{8D74CC26-C5B0-4760-96E6-9BE88F411069}" destId="{C7E9C5E9-871A-4356-AFBE-3A8795D66124}" srcOrd="18" destOrd="0" presId="urn:microsoft.com/office/officeart/2008/layout/LinedList"/>
    <dgm:cxn modelId="{79E86022-E115-1A41-828E-6E6B2B8F77FA}" type="presParOf" srcId="{8D74CC26-C5B0-4760-96E6-9BE88F411069}" destId="{183D5C83-7C81-F94B-9DF9-8F6225988F18}" srcOrd="19" destOrd="0" presId="urn:microsoft.com/office/officeart/2008/layout/LinedList"/>
    <dgm:cxn modelId="{6E292553-B661-4540-A8E6-60CCE91443EF}" type="presParOf" srcId="{183D5C83-7C81-F94B-9DF9-8F6225988F18}" destId="{177293BF-ABF8-494F-BC78-081636855AF0}" srcOrd="0" destOrd="0" presId="urn:microsoft.com/office/officeart/2008/layout/LinedList"/>
    <dgm:cxn modelId="{5C0F07B1-5831-BF43-83E0-62BF0ED15FD7}" type="presParOf" srcId="{183D5C83-7C81-F94B-9DF9-8F6225988F18}" destId="{E080DF4E-8650-654E-BF21-F395B0138058}" srcOrd="1" destOrd="0" presId="urn:microsoft.com/office/officeart/2008/layout/LinedList"/>
    <dgm:cxn modelId="{4677C113-F279-354E-9BEC-01C1483C3E94}" type="presParOf" srcId="{183D5C83-7C81-F94B-9DF9-8F6225988F18}" destId="{448CDFB4-B3C6-4342-80A7-74CC8AE3CD6B}" srcOrd="2" destOrd="0" presId="urn:microsoft.com/office/officeart/2008/layout/LinedList"/>
    <dgm:cxn modelId="{EB21DFBC-78C9-B74D-9248-E847FC5DCE57}" type="presParOf" srcId="{8D74CC26-C5B0-4760-96E6-9BE88F411069}" destId="{9925FDF6-7939-884F-9F69-A439F86F9146}" srcOrd="20" destOrd="0" presId="urn:microsoft.com/office/officeart/2008/layout/LinedList"/>
    <dgm:cxn modelId="{C6C897F8-936D-7849-A9D4-61ED2B624A64}" type="presParOf" srcId="{8D74CC26-C5B0-4760-96E6-9BE88F411069}" destId="{DE19B567-E295-9743-9B05-1BAED033D1A3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31C9C-E128-4367-8BFD-A80AFEC89ABE}">
      <dsp:nvSpPr>
        <dsp:cNvPr id="0" name=""/>
        <dsp:cNvSpPr/>
      </dsp:nvSpPr>
      <dsp:spPr>
        <a:xfrm>
          <a:off x="0" y="0"/>
          <a:ext cx="8102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63838-9357-493A-AEEF-1B47FB18489D}">
      <dsp:nvSpPr>
        <dsp:cNvPr id="0" name=""/>
        <dsp:cNvSpPr/>
      </dsp:nvSpPr>
      <dsp:spPr>
        <a:xfrm>
          <a:off x="0" y="0"/>
          <a:ext cx="1620401" cy="2344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COMLINE</a:t>
          </a:r>
          <a:endParaRPr lang="de-DE" sz="1800" kern="1200" dirty="0"/>
        </a:p>
      </dsp:txBody>
      <dsp:txXfrm>
        <a:off x="0" y="0"/>
        <a:ext cx="1620401" cy="2344950"/>
      </dsp:txXfrm>
    </dsp:sp>
    <dsp:sp modelId="{FA0CA367-829C-4D3A-A51A-845FEA659395}">
      <dsp:nvSpPr>
        <dsp:cNvPr id="0" name=""/>
        <dsp:cNvSpPr/>
      </dsp:nvSpPr>
      <dsp:spPr>
        <a:xfrm>
          <a:off x="1741931" y="27565"/>
          <a:ext cx="6360077" cy="5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Mission</a:t>
          </a:r>
          <a:endParaRPr lang="de-DE" sz="1800" kern="1200" dirty="0"/>
        </a:p>
      </dsp:txBody>
      <dsp:txXfrm>
        <a:off x="1741931" y="27565"/>
        <a:ext cx="6360077" cy="551315"/>
      </dsp:txXfrm>
    </dsp:sp>
    <dsp:sp modelId="{ACBCC464-8B0A-458D-808C-84CE0AD08073}">
      <dsp:nvSpPr>
        <dsp:cNvPr id="0" name=""/>
        <dsp:cNvSpPr/>
      </dsp:nvSpPr>
      <dsp:spPr>
        <a:xfrm>
          <a:off x="1620401" y="578881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E14C7-F9C3-4194-9295-18DFA2396D1A}">
      <dsp:nvSpPr>
        <dsp:cNvPr id="0" name=""/>
        <dsp:cNvSpPr/>
      </dsp:nvSpPr>
      <dsp:spPr>
        <a:xfrm>
          <a:off x="1741931" y="606446"/>
          <a:ext cx="6360077" cy="5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Leistungsportfolio</a:t>
          </a:r>
          <a:endParaRPr lang="de-DE" sz="1800" kern="1200" dirty="0"/>
        </a:p>
      </dsp:txBody>
      <dsp:txXfrm>
        <a:off x="1741931" y="606446"/>
        <a:ext cx="6360077" cy="551315"/>
      </dsp:txXfrm>
    </dsp:sp>
    <dsp:sp modelId="{BA2731B4-5AF1-4FED-B6AE-478E44D92D0B}">
      <dsp:nvSpPr>
        <dsp:cNvPr id="0" name=""/>
        <dsp:cNvSpPr/>
      </dsp:nvSpPr>
      <dsp:spPr>
        <a:xfrm>
          <a:off x="1620401" y="1157762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515E4-A025-4F13-85EB-3A7914D106D8}">
      <dsp:nvSpPr>
        <dsp:cNvPr id="0" name=""/>
        <dsp:cNvSpPr/>
      </dsp:nvSpPr>
      <dsp:spPr>
        <a:xfrm>
          <a:off x="1741931" y="1185327"/>
          <a:ext cx="6360077" cy="5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Eckdaten</a:t>
          </a:r>
          <a:endParaRPr lang="de-DE" sz="1800" kern="1200" dirty="0"/>
        </a:p>
      </dsp:txBody>
      <dsp:txXfrm>
        <a:off x="1741931" y="1185327"/>
        <a:ext cx="6360077" cy="551315"/>
      </dsp:txXfrm>
    </dsp:sp>
    <dsp:sp modelId="{1827B416-95BB-4B0E-9681-6C31DB2FAAEE}">
      <dsp:nvSpPr>
        <dsp:cNvPr id="0" name=""/>
        <dsp:cNvSpPr/>
      </dsp:nvSpPr>
      <dsp:spPr>
        <a:xfrm>
          <a:off x="1620401" y="1736643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FF191-AD6D-4374-91EC-04926041E450}">
      <dsp:nvSpPr>
        <dsp:cNvPr id="0" name=""/>
        <dsp:cNvSpPr/>
      </dsp:nvSpPr>
      <dsp:spPr>
        <a:xfrm>
          <a:off x="1741931" y="1764208"/>
          <a:ext cx="6360077" cy="5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Methodik</a:t>
          </a:r>
          <a:endParaRPr lang="de-DE" sz="1800" kern="1200" dirty="0"/>
        </a:p>
      </dsp:txBody>
      <dsp:txXfrm>
        <a:off x="1741931" y="1764208"/>
        <a:ext cx="6360077" cy="551315"/>
      </dsp:txXfrm>
    </dsp:sp>
    <dsp:sp modelId="{D92B0094-696E-4A56-845F-3FC6F1DBDDE6}">
      <dsp:nvSpPr>
        <dsp:cNvPr id="0" name=""/>
        <dsp:cNvSpPr/>
      </dsp:nvSpPr>
      <dsp:spPr>
        <a:xfrm>
          <a:off x="1620401" y="2315524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144F3-795C-4AF3-A8A9-146EB7D82EE4}">
      <dsp:nvSpPr>
        <dsp:cNvPr id="0" name=""/>
        <dsp:cNvSpPr/>
      </dsp:nvSpPr>
      <dsp:spPr>
        <a:xfrm>
          <a:off x="0" y="2344950"/>
          <a:ext cx="8102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52F12-85E4-49D3-9977-B5967FA92D81}">
      <dsp:nvSpPr>
        <dsp:cNvPr id="0" name=""/>
        <dsp:cNvSpPr/>
      </dsp:nvSpPr>
      <dsp:spPr>
        <a:xfrm>
          <a:off x="0" y="2344950"/>
          <a:ext cx="1620401" cy="2344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User </a:t>
          </a:r>
          <a:r>
            <a:rPr lang="de-DE" sz="1800" kern="1200" dirty="0" err="1" smtClean="0"/>
            <a:t>eXperience</a:t>
          </a:r>
          <a:endParaRPr lang="de-DE" sz="1800" kern="1200" dirty="0"/>
        </a:p>
      </dsp:txBody>
      <dsp:txXfrm>
        <a:off x="0" y="2344950"/>
        <a:ext cx="1620401" cy="2344950"/>
      </dsp:txXfrm>
    </dsp:sp>
    <dsp:sp modelId="{C4FC4034-1DC5-4702-BD25-2DF2CA113044}">
      <dsp:nvSpPr>
        <dsp:cNvPr id="0" name=""/>
        <dsp:cNvSpPr/>
      </dsp:nvSpPr>
      <dsp:spPr>
        <a:xfrm>
          <a:off x="1741931" y="2360780"/>
          <a:ext cx="6360077" cy="316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Definition</a:t>
          </a:r>
          <a:endParaRPr lang="de-DE" sz="1800" kern="1200" dirty="0"/>
        </a:p>
      </dsp:txBody>
      <dsp:txXfrm>
        <a:off x="1741931" y="2360780"/>
        <a:ext cx="6360077" cy="316591"/>
      </dsp:txXfrm>
    </dsp:sp>
    <dsp:sp modelId="{49753654-1B59-4B9F-BC5A-B1B4FDAF4819}">
      <dsp:nvSpPr>
        <dsp:cNvPr id="0" name=""/>
        <dsp:cNvSpPr/>
      </dsp:nvSpPr>
      <dsp:spPr>
        <a:xfrm>
          <a:off x="1620401" y="2677371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C85A4-FA91-4523-8030-F631ACF49678}">
      <dsp:nvSpPr>
        <dsp:cNvPr id="0" name=""/>
        <dsp:cNvSpPr/>
      </dsp:nvSpPr>
      <dsp:spPr>
        <a:xfrm>
          <a:off x="1741931" y="2693200"/>
          <a:ext cx="6360077" cy="316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SAP Screen </a:t>
          </a:r>
          <a:r>
            <a:rPr lang="de-DE" sz="1800" kern="1200" dirty="0" err="1" smtClean="0"/>
            <a:t>Personas</a:t>
          </a:r>
          <a:endParaRPr lang="de-DE" sz="1800" kern="1200" dirty="0"/>
        </a:p>
      </dsp:txBody>
      <dsp:txXfrm>
        <a:off x="1741931" y="2693200"/>
        <a:ext cx="6360077" cy="316591"/>
      </dsp:txXfrm>
    </dsp:sp>
    <dsp:sp modelId="{66BF6DEA-8142-47C6-A539-84AD857E2935}">
      <dsp:nvSpPr>
        <dsp:cNvPr id="0" name=""/>
        <dsp:cNvSpPr/>
      </dsp:nvSpPr>
      <dsp:spPr>
        <a:xfrm>
          <a:off x="1620401" y="3009792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8A2D4-A4D6-471B-B59D-09868F777831}">
      <dsp:nvSpPr>
        <dsp:cNvPr id="0" name=""/>
        <dsp:cNvSpPr/>
      </dsp:nvSpPr>
      <dsp:spPr>
        <a:xfrm>
          <a:off x="1741931" y="3025621"/>
          <a:ext cx="6360077" cy="316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hlinkClick xmlns:r="http://schemas.openxmlformats.org/officeDocument/2006/relationships" r:id="rId1" action="ppaction://hlinkpres?slideindex=1&amp;slidetitle="/>
            </a:rPr>
            <a:t>SAP </a:t>
          </a:r>
          <a:r>
            <a:rPr lang="de-DE" sz="1800" kern="1200" dirty="0" err="1" smtClean="0">
              <a:hlinkClick xmlns:r="http://schemas.openxmlformats.org/officeDocument/2006/relationships" r:id="rId1" action="ppaction://hlinkpres?slideindex=1&amp;slidetitle="/>
            </a:rPr>
            <a:t>Fiori</a:t>
          </a:r>
          <a:endParaRPr lang="de-DE" sz="1800" kern="1200" dirty="0"/>
        </a:p>
      </dsp:txBody>
      <dsp:txXfrm>
        <a:off x="1741931" y="3025621"/>
        <a:ext cx="6360077" cy="316591"/>
      </dsp:txXfrm>
    </dsp:sp>
    <dsp:sp modelId="{2F910F09-84F3-49AF-81C6-45F805007965}">
      <dsp:nvSpPr>
        <dsp:cNvPr id="0" name=""/>
        <dsp:cNvSpPr/>
      </dsp:nvSpPr>
      <dsp:spPr>
        <a:xfrm>
          <a:off x="1620401" y="3342212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525AE-4123-4AE3-BEE1-507E009A4E2E}">
      <dsp:nvSpPr>
        <dsp:cNvPr id="0" name=""/>
        <dsp:cNvSpPr/>
      </dsp:nvSpPr>
      <dsp:spPr>
        <a:xfrm>
          <a:off x="1741931" y="3358042"/>
          <a:ext cx="6360077" cy="316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SAP UI5 (HTML 5)</a:t>
          </a:r>
          <a:endParaRPr lang="de-DE" sz="1800" kern="1200" dirty="0"/>
        </a:p>
      </dsp:txBody>
      <dsp:txXfrm>
        <a:off x="1741931" y="3358042"/>
        <a:ext cx="6360077" cy="316591"/>
      </dsp:txXfrm>
    </dsp:sp>
    <dsp:sp modelId="{7CE0B158-F354-43EE-8F39-857004AA8DEF}">
      <dsp:nvSpPr>
        <dsp:cNvPr id="0" name=""/>
        <dsp:cNvSpPr/>
      </dsp:nvSpPr>
      <dsp:spPr>
        <a:xfrm>
          <a:off x="1620401" y="3674633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F5E91-F5C1-4771-817D-80E37A459E97}">
      <dsp:nvSpPr>
        <dsp:cNvPr id="0" name=""/>
        <dsp:cNvSpPr/>
      </dsp:nvSpPr>
      <dsp:spPr>
        <a:xfrm>
          <a:off x="1741931" y="3690463"/>
          <a:ext cx="6360077" cy="316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Web </a:t>
          </a:r>
          <a:r>
            <a:rPr lang="de-DE" sz="1800" kern="1200" dirty="0" err="1" smtClean="0"/>
            <a:t>Dynpro</a:t>
          </a:r>
          <a:r>
            <a:rPr lang="de-DE" sz="1800" kern="1200" dirty="0" smtClean="0"/>
            <a:t> ABAP</a:t>
          </a:r>
          <a:endParaRPr lang="de-DE" sz="1800" kern="1200" dirty="0"/>
        </a:p>
      </dsp:txBody>
      <dsp:txXfrm>
        <a:off x="1741931" y="3690463"/>
        <a:ext cx="6360077" cy="316591"/>
      </dsp:txXfrm>
    </dsp:sp>
    <dsp:sp modelId="{44743C92-6887-48E0-A6CB-924B58811A1E}">
      <dsp:nvSpPr>
        <dsp:cNvPr id="0" name=""/>
        <dsp:cNvSpPr/>
      </dsp:nvSpPr>
      <dsp:spPr>
        <a:xfrm>
          <a:off x="1620401" y="4007054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F6629-1E93-424C-9E56-B3AD21B6F3C2}">
      <dsp:nvSpPr>
        <dsp:cNvPr id="0" name=""/>
        <dsp:cNvSpPr/>
      </dsp:nvSpPr>
      <dsp:spPr>
        <a:xfrm>
          <a:off x="1741931" y="4022883"/>
          <a:ext cx="6360077" cy="316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NetWeaver Business Client	</a:t>
          </a:r>
        </a:p>
      </dsp:txBody>
      <dsp:txXfrm>
        <a:off x="1741931" y="4022883"/>
        <a:ext cx="6360077" cy="316591"/>
      </dsp:txXfrm>
    </dsp:sp>
    <dsp:sp modelId="{D146D4C9-4213-441C-8D88-7CC3D2D69AD1}">
      <dsp:nvSpPr>
        <dsp:cNvPr id="0" name=""/>
        <dsp:cNvSpPr/>
      </dsp:nvSpPr>
      <dsp:spPr>
        <a:xfrm>
          <a:off x="1620401" y="4339475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0DF4E-8650-654E-BF21-F395B0138058}">
      <dsp:nvSpPr>
        <dsp:cNvPr id="0" name=""/>
        <dsp:cNvSpPr/>
      </dsp:nvSpPr>
      <dsp:spPr>
        <a:xfrm>
          <a:off x="1741931" y="4355304"/>
          <a:ext cx="6360077" cy="316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Und was nutze ich jetzt?</a:t>
          </a:r>
        </a:p>
      </dsp:txBody>
      <dsp:txXfrm>
        <a:off x="1741931" y="4355304"/>
        <a:ext cx="6360077" cy="316591"/>
      </dsp:txXfrm>
    </dsp:sp>
    <dsp:sp modelId="{9925FDF6-7939-884F-9F69-A439F86F9146}">
      <dsp:nvSpPr>
        <dsp:cNvPr id="0" name=""/>
        <dsp:cNvSpPr/>
      </dsp:nvSpPr>
      <dsp:spPr>
        <a:xfrm>
          <a:off x="1620401" y="4671895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7ABDC67-83FD-4E3E-B514-8DFBA9A49B45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77CA4C2-6352-4C41-B27C-3288288CD8A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1365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3D1C907-551F-4686-A009-E0A1A18588E3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342651A-1C47-40F6-B896-7EB5DEFDC93C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4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Relationship Id="rId3" Type="http://schemas.openxmlformats.org/officeDocument/2006/relationships/image" Target="../media/image8.jpe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Relationship Id="rId3" Type="http://schemas.openxmlformats.org/officeDocument/2006/relationships/image" Target="../media/image8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Relationship Id="rId3" Type="http://schemas.openxmlformats.org/officeDocument/2006/relationships/image" Target="../media/image8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0F426AE-4427-42A9-8F06-830C65C448AA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C54DAA2-83B4-44CA-947D-CB17430460ED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.Graf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46100" y="1816100"/>
            <a:ext cx="2971800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22300" y="1905000"/>
            <a:ext cx="2816225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16E5D76-F8CD-46C6-8999-C9B8E8FF169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012EA5DB-E251-43E7-A3DD-4C700D81F1B5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+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616575" y="1825625"/>
            <a:ext cx="2971800" cy="4024313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bgerundetes Rechteck 7"/>
          <p:cNvSpPr/>
          <p:nvPr userDrawn="1"/>
        </p:nvSpPr>
        <p:spPr>
          <a:xfrm>
            <a:off x="546100" y="1816100"/>
            <a:ext cx="4751388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09600" y="1887538"/>
            <a:ext cx="4648200" cy="2536824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8"/>
            <a:ext cx="4845050" cy="85551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5772149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C315AB0-D66C-4A9B-BB0D-C276F1AE08B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867B6AC3-2581-4D96-9045-A2961075E885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Bildplatzhalter 12"/>
          <p:cNvSpPr>
            <a:spLocks noGrp="1"/>
          </p:cNvSpPr>
          <p:nvPr>
            <p:ph type="pic" sz="quarter" idx="15"/>
          </p:nvPr>
        </p:nvSpPr>
        <p:spPr>
          <a:xfrm>
            <a:off x="546100" y="1816098"/>
            <a:ext cx="8053388" cy="40500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7B86A97-6BFB-4C9F-8038-3B71149B8B6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3C55C3B-D61E-4605-B268-959963A86468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7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0"/>
          </p:nvPr>
        </p:nvSpPr>
        <p:spPr>
          <a:xfrm>
            <a:off x="534988" y="1824038"/>
            <a:ext cx="8064000" cy="40500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3200"/>
            </a:lvl1pPr>
          </a:lstStyle>
          <a:p>
            <a:pPr lvl="0"/>
            <a:endParaRPr lang="de-DE" noProof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587F8234-F654-4FDE-9574-DF9C2979881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544B6E0F-7E9F-4D9B-9214-E4FF6F598946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01EFDF9F-A084-4A3F-9DB2-7695441AD26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A30E897D-C8F6-4EEF-9E4E-240FBFF23127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457200" y="1692000"/>
            <a:ext cx="82359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C3F3DA65-ACB5-482E-A6A1-DD422DC625C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2C8F2069-09D6-4EDF-8963-BB0C7CC55F96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.Graf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46100" y="1816100"/>
            <a:ext cx="2971800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22300" y="1905000"/>
            <a:ext cx="2816225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09345AC1-B532-4716-93D6-16F8DC3E2E9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666A90F-4E5E-456A-AD0F-08A271BD1021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+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616575" y="1825625"/>
            <a:ext cx="2971800" cy="4024313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bgerundetes Rechteck 7"/>
          <p:cNvSpPr/>
          <p:nvPr userDrawn="1"/>
        </p:nvSpPr>
        <p:spPr>
          <a:xfrm>
            <a:off x="546100" y="1816100"/>
            <a:ext cx="4764088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51930" y="1905000"/>
            <a:ext cx="4561419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8"/>
            <a:ext cx="4845050" cy="85551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5772149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C9236D24-8B95-4092-B289-ADC7D5660D3C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C5732A60-BA43-41DB-B70F-F678AF145820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 userDrawn="1"/>
        </p:nvSpPr>
        <p:spPr>
          <a:xfrm>
            <a:off x="546100" y="1816100"/>
            <a:ext cx="8053388" cy="360203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40801" y="1886400"/>
            <a:ext cx="7848000" cy="34488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5426078"/>
            <a:ext cx="8142288" cy="5624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1273DE06-A79E-4A57-939A-8218185991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8CD7D2ED-3348-486B-A96C-B394A8F552B1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7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0"/>
          </p:nvPr>
        </p:nvSpPr>
        <p:spPr>
          <a:xfrm>
            <a:off x="534988" y="1824038"/>
            <a:ext cx="8064000" cy="40500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1200"/>
            </a:lvl1pPr>
          </a:lstStyle>
          <a:p>
            <a:pPr lvl="0"/>
            <a:endParaRPr lang="de-DE" noProof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9FD6BD5-CD6E-42A4-BFA4-EEF3D334822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D5EA70F-DC4E-49CE-A29F-351EF8F7E629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457200" y="1692000"/>
            <a:ext cx="82359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CAEEECF-4C56-43FC-9F8E-94B0FAE263F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AAACBEA-23FB-4186-B5C3-BA3F1BA71BEF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9" name="Bildplatzhalter 12"/>
          <p:cNvSpPr>
            <a:spLocks noGrp="1" noChangeAspect="1"/>
          </p:cNvSpPr>
          <p:nvPr>
            <p:ph type="pic" sz="quarter" idx="18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D17717A-D8B0-4140-9C6A-9F07AE5F5F7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A360028-C2AD-4F81-922E-B9B2C104B26B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.Graf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46100" y="1816100"/>
            <a:ext cx="2971800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22300" y="1905000"/>
            <a:ext cx="2816225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5FA19527-FA8A-43E8-93C0-D3467087A41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8EC5F8C9-2095-4218-9F52-11ADCC4EB150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+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616575" y="1825625"/>
            <a:ext cx="2971800" cy="4024313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bgerundetes Rechteck 7"/>
          <p:cNvSpPr/>
          <p:nvPr userDrawn="1"/>
        </p:nvSpPr>
        <p:spPr>
          <a:xfrm>
            <a:off x="546100" y="1816100"/>
            <a:ext cx="4764088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51930" y="1905000"/>
            <a:ext cx="4561419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8"/>
            <a:ext cx="4845050" cy="85551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5772149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B06F5BE2-0C4F-4863-BF4E-36346E2A75DC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4A4BBBF-EA88-4052-AC11-A2F64F17622C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457200" y="1692000"/>
            <a:ext cx="82359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9F915381-336A-4A16-B218-7026AA7BC3C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67C88C78-2F21-41EB-8177-1770B0F52E28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 userDrawn="1"/>
        </p:nvSpPr>
        <p:spPr>
          <a:xfrm>
            <a:off x="546100" y="1816100"/>
            <a:ext cx="8053388" cy="360203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40800" y="1886400"/>
            <a:ext cx="7848000" cy="34488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5426078"/>
            <a:ext cx="8142288" cy="5624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1941099-68B4-47C0-A109-BD084E6B52E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A987D7F-34EF-4FBB-8809-8CA0E6932D71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5F48BE57-CAA5-284E-AA3B-EA65E24573BA}" type="datetime1">
              <a:rPr lang="de-DE" smtClean="0"/>
              <a:pPr/>
              <a:t>05.12.14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pic>
        <p:nvPicPr>
          <p:cNvPr id="8" name="Bild 7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9" name="Bildplatzhalter 6"/>
          <p:cNvSpPr>
            <a:spLocks noGrp="1"/>
          </p:cNvSpPr>
          <p:nvPr>
            <p:ph type="pic" sz="quarter" idx="10"/>
          </p:nvPr>
        </p:nvSpPr>
        <p:spPr>
          <a:xfrm>
            <a:off x="534988" y="1824038"/>
            <a:ext cx="8064000" cy="40500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3200"/>
            </a:lvl1pPr>
          </a:lstStyle>
          <a:p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7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FAA2E945-39DB-A447-8619-E31C0F218831}" type="datetime1">
              <a:rPr lang="de-DE" smtClean="0"/>
              <a:pPr/>
              <a:t>05.12.14</a:t>
            </a:fld>
            <a:endParaRPr lang="de-DE" dirty="0"/>
          </a:p>
        </p:txBody>
      </p:sp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457200" y="1692000"/>
            <a:ext cx="82359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02422FAF-8C26-004E-AE4C-82F94718822E}" type="datetime1">
              <a:rPr lang="de-DE" smtClean="0"/>
              <a:pPr/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.Graf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bgerundetes Rechteck 16"/>
          <p:cNvSpPr/>
          <p:nvPr userDrawn="1"/>
        </p:nvSpPr>
        <p:spPr>
          <a:xfrm>
            <a:off x="546100" y="1816100"/>
            <a:ext cx="2971801" cy="268374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rgbClr val="FF36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22300" y="1905000"/>
            <a:ext cx="2816225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76334FC4-19B9-384E-9231-864FB5BAE66E}" type="datetime1">
              <a:rPr lang="de-DE" smtClean="0"/>
              <a:pPr/>
              <a:t>05.12.14</a:t>
            </a:fld>
            <a:endParaRPr lang="de-DE" dirty="0"/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+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0"/>
          <p:cNvSpPr/>
          <p:nvPr userDrawn="1"/>
        </p:nvSpPr>
        <p:spPr>
          <a:xfrm>
            <a:off x="5616000" y="1825401"/>
            <a:ext cx="2971801" cy="4024800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rgbClr val="FF3600"/>
              </a:solidFill>
            </a:endParaRPr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51930" y="1905000"/>
            <a:ext cx="4561419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8"/>
            <a:ext cx="4845050" cy="85551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37FF4340-3E88-9043-ACC6-CDD82567AFE9}" type="datetime1">
              <a:rPr lang="de-DE" smtClean="0"/>
              <a:pPr/>
              <a:t>05.12.14</a:t>
            </a:fld>
            <a:endParaRPr lang="de-DE" dirty="0"/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10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5772149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546100" y="1816100"/>
            <a:ext cx="4764088" cy="268374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rgbClr val="FF36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.Graf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46100" y="1816100"/>
            <a:ext cx="2971800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624946" y="1921930"/>
            <a:ext cx="2814638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57E95862-381D-4812-B465-1CA3B65B8D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56381CA8-D920-4A7B-AC00-FEED78D3D3CE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 userDrawn="1"/>
        </p:nvSpPr>
        <p:spPr>
          <a:xfrm>
            <a:off x="546100" y="1816100"/>
            <a:ext cx="8053388" cy="360203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rgbClr val="FF3600"/>
              </a:solidFill>
            </a:endParaRPr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40801" y="1886400"/>
            <a:ext cx="7848000" cy="34488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5426078"/>
            <a:ext cx="8142288" cy="5624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CEB221FA-811C-FF4C-90DF-970C0654C814}" type="datetime1">
              <a:rPr lang="de-DE" smtClean="0"/>
              <a:pPr/>
              <a:t>05.12.14</a:t>
            </a:fld>
            <a:endParaRPr lang="de-DE" dirty="0"/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2975" y="254000"/>
            <a:ext cx="6365875" cy="9683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0188" y="1268413"/>
            <a:ext cx="8593137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www.realtech.de   -   </a:t>
            </a:r>
            <a:fld id="{504166B7-9383-4157-B775-F4C4569AB2CB}" type="datetime1">
              <a:rPr lang="de-DE"/>
              <a:pPr/>
              <a:t>05.12.14</a:t>
            </a:fld>
            <a:r>
              <a:rPr lang="de-DE" altLang="de-DE"/>
              <a:t>, © 2005, Page </a:t>
            </a:r>
            <a:fld id="{8555A108-FBC0-4A15-87E5-A35527CF199D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2975" y="254000"/>
            <a:ext cx="6365875" cy="9683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230188" y="1268413"/>
            <a:ext cx="8593137" cy="496887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95275" y="6553200"/>
            <a:ext cx="8524875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www.realtech.de   -   </a:t>
            </a:r>
            <a:fld id="{55301191-B2B0-4F24-86DC-0720BC22676B}" type="datetime1">
              <a:rPr lang="de-DE"/>
              <a:pPr/>
              <a:t>05.12.14</a:t>
            </a:fld>
            <a:r>
              <a:rPr lang="de-DE" altLang="de-DE"/>
              <a:t>, © 2005, Page </a:t>
            </a:r>
            <a:fld id="{D9C6380E-71F8-4930-9372-75AEBF64420F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el, Inhal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2975" y="254000"/>
            <a:ext cx="6365875" cy="9683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30188" y="1268413"/>
            <a:ext cx="4219575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02163" y="1268413"/>
            <a:ext cx="4221162" cy="2408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02163" y="3829050"/>
            <a:ext cx="4221162" cy="2408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295275" y="6553200"/>
            <a:ext cx="8524875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www.realtech.de   -   </a:t>
            </a:r>
            <a:fld id="{4572AA64-D1EA-41C4-A401-8AB953DAAC88}" type="datetime1">
              <a:rPr lang="de-DE"/>
              <a:pPr/>
              <a:t>05.12.14</a:t>
            </a:fld>
            <a:r>
              <a:rPr lang="de-DE" altLang="de-DE"/>
              <a:t>, © 2005, Page </a:t>
            </a:r>
            <a:fld id="{EFAB28D4-441B-4054-9EF2-E516122BA881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>
          <a:xfrm>
            <a:off x="942975" y="254000"/>
            <a:ext cx="6365875" cy="9683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230188" y="1268413"/>
            <a:ext cx="4219575" cy="2408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02163" y="1268413"/>
            <a:ext cx="4221162" cy="2408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230188" y="3829050"/>
            <a:ext cx="4219575" cy="2408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02163" y="3829050"/>
            <a:ext cx="4221162" cy="2408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295275" y="6553200"/>
            <a:ext cx="8524875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www.realtech.de   -   </a:t>
            </a:r>
            <a:fld id="{00AFE4AF-709A-4673-95AF-151CA6589BBC}" type="datetime1">
              <a:rPr lang="de-DE"/>
              <a:pPr/>
              <a:t>05.12.14</a:t>
            </a:fld>
            <a:r>
              <a:rPr lang="de-DE" altLang="de-DE"/>
              <a:t>, © 2005, Page </a:t>
            </a:r>
            <a:fld id="{C62640D9-31E5-4140-A3F4-3A6306606DD0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53CEB-B19D-4A48-B7C2-725CD3BA638F}" type="datetime1">
              <a:rPr lang="de-DE"/>
              <a:pPr>
                <a:defRPr/>
              </a:pPr>
              <a:t>05.12.14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>
                <a:solidFill>
                  <a:srgbClr val="3F454A"/>
                </a:solidFill>
                <a:latin typeface="Calibri"/>
                <a:cs typeface="+mn-cs"/>
              </a:rPr>
              <a:t>Arbeitsunfälle und Berufskrankheiten -  Ing.Büro Rolf Götze (VDSI)- Version: 1.0.0.1 - Stand: 1.4.2008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47F6B-B520-4AD5-BA9C-3FF092371BA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1928794" y="1000108"/>
            <a:ext cx="7215206" cy="417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4"/>
          <p:cNvSpPr>
            <a:spLocks noGrp="1"/>
          </p:cNvSpPr>
          <p:nvPr>
            <p:ph type="title"/>
          </p:nvPr>
        </p:nvSpPr>
        <p:spPr>
          <a:xfrm>
            <a:off x="1075264" y="357957"/>
            <a:ext cx="7713136" cy="54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OMLINE Signet_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sp>
        <p:nvSpPr>
          <p:cNvPr id="9" name="Titelplatzhalter 4"/>
          <p:cNvSpPr>
            <a:spLocks noGrp="1"/>
          </p:cNvSpPr>
          <p:nvPr>
            <p:ph type="title"/>
          </p:nvPr>
        </p:nvSpPr>
        <p:spPr>
          <a:xfrm>
            <a:off x="1075264" y="357957"/>
            <a:ext cx="7713136" cy="54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+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616575" y="1825625"/>
            <a:ext cx="2971800" cy="4024313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bgerundetes Rechteck 7"/>
          <p:cNvSpPr/>
          <p:nvPr userDrawn="1"/>
        </p:nvSpPr>
        <p:spPr>
          <a:xfrm>
            <a:off x="546100" y="1816100"/>
            <a:ext cx="4751388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09600" y="1887538"/>
            <a:ext cx="4648200" cy="2536824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8"/>
            <a:ext cx="4845050" cy="85551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5772149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8DA0DBF-247F-4DEC-85A6-3A9FA4447E9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560BA6D-3A9E-4068-8267-FA56F735F5FC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744000" y="1336386"/>
            <a:ext cx="4949150" cy="431607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E64415"/>
              </a:buClr>
              <a:buFont typeface="Wingdings" pitchFamily="2" charset="2"/>
              <a:buChar char="§"/>
              <a:defRPr sz="1800">
                <a:latin typeface="+mj-lt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Bitte verwende eine ganze Leerzeile, das erhöht die Lesbarkeit. Hier steht Dein 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Hier steht Dein 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29166" y="3886715"/>
            <a:ext cx="3057524" cy="146120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Platz für eine Bildunterschrift. Text kann gelöscht werden.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Arial, 14pt.</a:t>
            </a:r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17"/>
          </p:nvPr>
        </p:nvSpPr>
        <p:spPr>
          <a:xfrm>
            <a:off x="579968" y="1418151"/>
            <a:ext cx="2968624" cy="2443163"/>
          </a:xfrm>
          <a:prstGeom prst="rect">
            <a:avLst/>
          </a:prstGeom>
        </p:spPr>
      </p:sp>
      <p:pic>
        <p:nvPicPr>
          <p:cNvPr id="6" name="Bild 5" descr="COMLINE Signet_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sp>
        <p:nvSpPr>
          <p:cNvPr id="13" name="Titelplatzhalter 4"/>
          <p:cNvSpPr>
            <a:spLocks noGrp="1"/>
          </p:cNvSpPr>
          <p:nvPr>
            <p:ph type="title"/>
          </p:nvPr>
        </p:nvSpPr>
        <p:spPr>
          <a:xfrm>
            <a:off x="1075264" y="357957"/>
            <a:ext cx="7713136" cy="54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63660252"/>
      </p:ext>
    </p:extLst>
  </p:cSld>
  <p:clrMapOvr>
    <a:masterClrMapping/>
  </p:clrMapOvr>
  <p:transition xmlns:p14="http://schemas.microsoft.com/office/powerpoint/2010/main" spd="slow">
    <p:pull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09733" y="1302508"/>
            <a:ext cx="8244800" cy="431607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E64415"/>
              </a:buClr>
              <a:buFont typeface="Wingdings" pitchFamily="2" charset="2"/>
              <a:buChar char="§"/>
              <a:defRPr sz="18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Hier steht Dein 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Bitte verwende eine ganze Leerzeile, das erhöht die Lesbarkeit. Hier steht Dein 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Hier steht Dein 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Bild 4" descr="COMLINE Signet_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sp>
        <p:nvSpPr>
          <p:cNvPr id="7" name="Titelplatzhalter 4"/>
          <p:cNvSpPr>
            <a:spLocks noGrp="1"/>
          </p:cNvSpPr>
          <p:nvPr>
            <p:ph type="title"/>
          </p:nvPr>
        </p:nvSpPr>
        <p:spPr>
          <a:xfrm>
            <a:off x="1075264" y="357957"/>
            <a:ext cx="7713136" cy="54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0233742"/>
      </p:ext>
    </p:extLst>
  </p:cSld>
  <p:clrMapOvr>
    <a:masterClrMapping/>
  </p:clrMapOvr>
  <p:transition xmlns:p14="http://schemas.microsoft.com/office/powerpoint/2010/main" spd="slow">
    <p:pull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4"/>
          <p:cNvSpPr>
            <a:spLocks noGrp="1"/>
          </p:cNvSpPr>
          <p:nvPr>
            <p:ph type="pic" sz="quarter" idx="17"/>
          </p:nvPr>
        </p:nvSpPr>
        <p:spPr>
          <a:xfrm>
            <a:off x="579967" y="1285496"/>
            <a:ext cx="8140700" cy="3927150"/>
          </a:xfrm>
          <a:prstGeom prst="rect">
            <a:avLst/>
          </a:prstGeom>
        </p:spPr>
      </p:sp>
      <p:sp>
        <p:nvSpPr>
          <p:cNvPr id="6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29165" y="5250746"/>
            <a:ext cx="8191501" cy="59266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Platz für eine Bildunterschrift. Text kann gelöscht werden.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Arial, 14pt.</a:t>
            </a:r>
          </a:p>
        </p:txBody>
      </p:sp>
      <p:pic>
        <p:nvPicPr>
          <p:cNvPr id="5" name="Bild 4" descr="COMLINE Signet_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sp>
        <p:nvSpPr>
          <p:cNvPr id="8" name="Titelplatzhalter 4"/>
          <p:cNvSpPr>
            <a:spLocks noGrp="1"/>
          </p:cNvSpPr>
          <p:nvPr>
            <p:ph type="title"/>
          </p:nvPr>
        </p:nvSpPr>
        <p:spPr>
          <a:xfrm>
            <a:off x="1075264" y="357957"/>
            <a:ext cx="7713136" cy="54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3528425"/>
      </p:ext>
    </p:extLst>
  </p:cSld>
  <p:clrMapOvr>
    <a:masterClrMapping/>
  </p:clrMapOvr>
  <p:transition xmlns:p14="http://schemas.microsoft.com/office/powerpoint/2010/main" spd="slow">
    <p:pull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14500" y="695325"/>
            <a:ext cx="7244862" cy="533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1714500" y="1419226"/>
            <a:ext cx="7244862" cy="475297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3912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7FCE46D-E55A-478E-9C99-0EE7DCADB45C}" type="datetimeFigureOut">
              <a:rPr lang="de-DE" smtClean="0">
                <a:solidFill>
                  <a:srgbClr val="262626"/>
                </a:solidFill>
                <a:latin typeface="Arial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05.12.14</a:t>
            </a:fld>
            <a:endParaRPr lang="de-DE">
              <a:solidFill>
                <a:srgbClr val="262626"/>
              </a:solidFill>
              <a:latin typeface="Arial"/>
              <a:cs typeface="+mn-c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srgbClr val="262626"/>
              </a:solidFill>
              <a:latin typeface="Arial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9227FEF-1DE1-48C3-8BD4-17C01CA642E6}" type="slidenum">
              <a:rPr lang="de-DE" smtClean="0">
                <a:solidFill>
                  <a:srgbClr val="262626"/>
                </a:solidFill>
                <a:latin typeface="Arial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>
              <a:solidFill>
                <a:srgbClr val="262626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7094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 userDrawn="1"/>
        </p:nvSpPr>
        <p:spPr>
          <a:xfrm>
            <a:off x="549275" y="1825625"/>
            <a:ext cx="2971800" cy="4024313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6" name="Bild 7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748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687346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8"/>
          </p:nvPr>
        </p:nvSpPr>
        <p:spPr>
          <a:xfrm>
            <a:off x="3744000" y="1691999"/>
            <a:ext cx="4949150" cy="41341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27" y="695325"/>
            <a:ext cx="7766759" cy="533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127" y="1604964"/>
            <a:ext cx="8225351" cy="45243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27" y="695325"/>
            <a:ext cx="7766759" cy="533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57127" y="1604964"/>
            <a:ext cx="8225351" cy="4524375"/>
          </a:xfrm>
          <a:prstGeom prst="rect">
            <a:avLst/>
          </a:prstGeom>
        </p:spPr>
        <p:txBody>
          <a:bodyPr/>
          <a:lstStyle/>
          <a:p>
            <a:pPr lvl="0"/>
            <a:endParaRPr lang="de-DE" noProof="0" smtClean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27" y="695325"/>
            <a:ext cx="7766759" cy="533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1075264" y="391825"/>
            <a:ext cx="7715958" cy="540297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"/>
                <a:cs typeface="Arial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Bild 7" descr="COMLINE Signet_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064" y="6212779"/>
            <a:ext cx="1549939" cy="24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63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 userDrawn="1"/>
        </p:nvSpPr>
        <p:spPr>
          <a:xfrm>
            <a:off x="546100" y="1816100"/>
            <a:ext cx="8053388" cy="360203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6" name="Bild 7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Bildplatzhalter 6"/>
          <p:cNvSpPr>
            <a:spLocks noGrp="1" noChangeAspect="1"/>
          </p:cNvSpPr>
          <p:nvPr>
            <p:ph type="pic" sz="quarter" idx="10"/>
          </p:nvPr>
        </p:nvSpPr>
        <p:spPr>
          <a:xfrm>
            <a:off x="640820" y="1887538"/>
            <a:ext cx="7847999" cy="3448797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3200"/>
            </a:lvl1pPr>
          </a:lstStyle>
          <a:p>
            <a:pPr lvl="0"/>
            <a:endParaRPr lang="de-DE" noProof="0"/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5426078"/>
            <a:ext cx="8142288" cy="5624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9059780-E5C6-48EF-99D0-7FE72C48A59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EDBF610-10BD-4611-98DB-5F94FABE68C6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1075264" y="391825"/>
            <a:ext cx="7715958" cy="540297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"/>
                <a:cs typeface="Arial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074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1075264" y="391825"/>
            <a:ext cx="7715958" cy="540297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"/>
                <a:cs typeface="Arial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Bild 7" descr="COMLINE Signet_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064" y="6212779"/>
            <a:ext cx="1549939" cy="24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78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748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9743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748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7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56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0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748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98674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374900"/>
            <a:ext cx="748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2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7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0"/>
          </p:nvPr>
        </p:nvSpPr>
        <p:spPr>
          <a:xfrm>
            <a:off x="534988" y="1824038"/>
            <a:ext cx="8064000" cy="40500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1200"/>
            </a:lvl1pPr>
          </a:lstStyle>
          <a:p>
            <a:pPr lvl="0"/>
            <a:endParaRPr lang="de-DE" noProof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0376755F-713F-4710-AADC-A5DF3C58CEEC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10B56D5A-B2A3-4205-8075-87E30AC263CD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 userDrawn="1"/>
        </p:nvSpPr>
        <p:spPr>
          <a:xfrm>
            <a:off x="546100" y="1816100"/>
            <a:ext cx="8053388" cy="360203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6" name="Bild 7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Bildplatzhalter 6"/>
          <p:cNvSpPr>
            <a:spLocks noGrp="1" noChangeAspect="1"/>
          </p:cNvSpPr>
          <p:nvPr>
            <p:ph type="pic" sz="quarter" idx="10"/>
          </p:nvPr>
        </p:nvSpPr>
        <p:spPr>
          <a:xfrm>
            <a:off x="640800" y="1886400"/>
            <a:ext cx="7848000" cy="34488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3200"/>
            </a:lvl1pPr>
          </a:lstStyle>
          <a:p>
            <a:pPr lvl="0"/>
            <a:endParaRPr lang="de-DE" noProof="0"/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5426078"/>
            <a:ext cx="8142288" cy="5624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1D4A136-5E20-46DF-8981-62DF1C7FCA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C6B13FBB-E926-497E-8A38-52E8995195FC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611CD24E-F0F2-4552-837D-E43A3438730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5ABE292-F07D-45C7-A232-A6352AEAE901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3" descr="Pfeil_grau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457200" y="1692000"/>
            <a:ext cx="82359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3A5B372-F061-4BC5-AF59-4CAF051BD7F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F9F0CE4-4B3B-4A61-90E8-0BD0677F195F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9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8" Type="http://schemas.openxmlformats.org/officeDocument/2006/relationships/image" Target="../media/image1.jpeg"/><Relationship Id="rId9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8" Type="http://schemas.openxmlformats.org/officeDocument/2006/relationships/image" Target="../media/image1.jpeg"/><Relationship Id="rId9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8" Type="http://schemas.openxmlformats.org/officeDocument/2006/relationships/image" Target="../media/image1.jpeg"/><Relationship Id="rId9" Type="http://schemas.openxmlformats.org/officeDocument/2006/relationships/image" Target="../media/image6.jpe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theme" Target="../theme/theme5.xml"/><Relationship Id="rId15" Type="http://schemas.openxmlformats.org/officeDocument/2006/relationships/image" Target="../media/image1.jpeg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14" Type="http://schemas.openxmlformats.org/officeDocument/2006/relationships/image" Target="../media/image9.png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theme" Target="../theme/theme7.xml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Bild 8" descr="lg_comline_RGB.jp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2338" y="6249988"/>
            <a:ext cx="134461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413" y="6261100"/>
            <a:ext cx="900112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7BEEF8C-51D3-47E0-9257-6CF401016A78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381125" y="6261100"/>
            <a:ext cx="2836863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latin typeface="RotisSansSerif"/>
                <a:cs typeface="RotisSansSerif"/>
              </a:rPr>
              <a:t>|  COMLINE Infrastruktur-Services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1100"/>
            <a:ext cx="442913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0B47420-C29A-40C6-A3B2-9F293E632F3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2054" name="Bild 10" descr="Kästchen_grün.jp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9138" y="685800"/>
            <a:ext cx="174148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Bild 8" descr="lg_comline_RGB.jp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2338" y="6249988"/>
            <a:ext cx="134461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413" y="6261100"/>
            <a:ext cx="900112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81A552E-CB2E-4456-8CBD-EAE6B95B0AE9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381125" y="6261100"/>
            <a:ext cx="2836863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latin typeface="RotisSansSerif"/>
                <a:cs typeface="RotisSansSerif"/>
              </a:rPr>
              <a:t>|  COMLINE Outsourcing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1100"/>
            <a:ext cx="442913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69078755-9597-4C46-A794-D8D1394030F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3078" name="Bild 17" descr="Kästchen_lila.jp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728663"/>
            <a:ext cx="166687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Bild 8" descr="lg_comline_RGB.jp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2338" y="6249988"/>
            <a:ext cx="134461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413" y="6261100"/>
            <a:ext cx="900112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2153383-479F-4EB7-9291-30F6749734FE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381125" y="6261100"/>
            <a:ext cx="2836863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latin typeface="RotisSansSerif"/>
                <a:cs typeface="RotisSansSerif"/>
              </a:rPr>
              <a:t>|  COMLINE SAP-Services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1100"/>
            <a:ext cx="442913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28BDCB94-302A-4D80-96AC-FD851B6022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4102" name="Bild 20" descr="Kästchen_orange.jp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6125" y="727075"/>
            <a:ext cx="1749425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</p:sldLayoutIdLst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Bild 8" descr="lg_comline_RGB.jp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2338" y="6249988"/>
            <a:ext cx="134461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413" y="6261100"/>
            <a:ext cx="900112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96DF46CD-3BE3-4F42-8D65-6676834D1354}" type="datetime1">
              <a:rPr lang="de-DE"/>
              <a:pPr>
                <a:defRPr/>
              </a:pPr>
              <a:t>05.12.14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381125" y="6261100"/>
            <a:ext cx="2836863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latin typeface="RotisSansSerif"/>
                <a:cs typeface="RotisSansSerif"/>
              </a:rPr>
              <a:t>|  COMLINE SAP-Immobilien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1100"/>
            <a:ext cx="442913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6AC94722-A58D-422C-B764-FE805462316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5126" name="Bild 13" descr="Kästchen_dunkelblau.jp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698500"/>
            <a:ext cx="1735138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lg_comline_RGB.jpg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2000" y="6249600"/>
            <a:ext cx="1345241" cy="179997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5C9BB40-3CE7-0642-A4ED-7348F087E869}" type="datetime1">
              <a:rPr lang="de-DE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05.12.14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381386" y="6260400"/>
            <a:ext cx="2836769" cy="23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900" dirty="0" smtClean="0">
                <a:solidFill>
                  <a:srgbClr val="3F454A"/>
                </a:solidFill>
                <a:latin typeface="RotisSansSerif"/>
                <a:cs typeface="RotisSansSerif"/>
              </a:rPr>
              <a:t>|  COMLINE SAP-Services</a:t>
            </a:r>
            <a:endParaRPr lang="de-DE" sz="900" dirty="0">
              <a:solidFill>
                <a:srgbClr val="3F454A"/>
              </a:solidFill>
              <a:latin typeface="RotisSansSerif"/>
              <a:cs typeface="RotisSansSerif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2A22F81-D603-6C49-9366-5CD847A7F0B0}" type="slidenum">
              <a:rPr lang="de-DE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 dirty="0"/>
          </a:p>
        </p:txBody>
      </p:sp>
      <p:pic>
        <p:nvPicPr>
          <p:cNvPr id="21" name="Bild 20" descr="Kästchen_orange.jpg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600" y="727200"/>
            <a:ext cx="1749674" cy="5924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RotisSansSerif Light"/>
          <a:ea typeface="+mj-ea"/>
          <a:cs typeface="RotisSansSerif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Pfeil.png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5876" y="551903"/>
            <a:ext cx="253696" cy="2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7" r:id="rId8"/>
    <p:sldLayoutId id="2147483779" r:id="rId9"/>
    <p:sldLayoutId id="2147483780" r:id="rId10"/>
    <p:sldLayoutId id="2147483781" r:id="rId11"/>
    <p:sldLayoutId id="2147483792" r:id="rId12"/>
  </p:sldLayoutIdLst>
  <p:transition xmlns:p14="http://schemas.microsoft.com/office/powerpoint/2010/main" spd="slow">
    <p:pull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Pfeil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5876" y="551903"/>
            <a:ext cx="253696" cy="2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53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RotisSansSerif Light"/>
          <a:ea typeface="+mj-ea"/>
          <a:cs typeface="RotisSansSerif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1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1" Type="http://schemas.openxmlformats.org/officeDocument/2006/relationships/slideLayout" Target="../slideLayouts/slideLayout42.xml"/><Relationship Id="rId2" Type="http://schemas.openxmlformats.org/officeDocument/2006/relationships/hyperlink" Target="file://localhost/Users/chris/Documents/Berufliches/Comline/Kunden/ivv/UI%20Options%202014/CL_SAP_Fiori_20131015_V0_1.pptx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507506" y="5341170"/>
            <a:ext cx="4642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User Experience UX Options</a:t>
            </a:r>
          </a:p>
          <a:p>
            <a:endParaRPr lang="de-DE" sz="2000" dirty="0" smtClean="0"/>
          </a:p>
          <a:p>
            <a:r>
              <a:rPr lang="de-DE" sz="2000" dirty="0" smtClean="0"/>
              <a:t>Hannover, 02.09.2014</a:t>
            </a:r>
            <a:endParaRPr lang="de-DE" sz="1600" dirty="0" smtClean="0"/>
          </a:p>
        </p:txBody>
      </p:sp>
      <p:pic>
        <p:nvPicPr>
          <p:cNvPr id="6" name="Grafik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496" y="1313104"/>
            <a:ext cx="5702496" cy="2689207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Die COMLINE AG präsentiert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790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Handlungsfelder für eine optimale UX</a:t>
            </a:r>
            <a:endParaRPr lang="de-DE" dirty="0"/>
          </a:p>
        </p:txBody>
      </p:sp>
      <p:pic>
        <p:nvPicPr>
          <p:cNvPr id="5" name="Bild 4" descr="user-experience-areas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6" name="Ring 5"/>
          <p:cNvSpPr/>
          <p:nvPr/>
        </p:nvSpPr>
        <p:spPr>
          <a:xfrm>
            <a:off x="1191503" y="94080"/>
            <a:ext cx="6757075" cy="6757075"/>
          </a:xfrm>
          <a:prstGeom prst="donut">
            <a:avLst>
              <a:gd name="adj" fmla="val 295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1332602" cy="68580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760447" y="-6846"/>
            <a:ext cx="1383554" cy="68580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0" y="-15680"/>
            <a:ext cx="9144000" cy="216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" y="6634318"/>
            <a:ext cx="9144000" cy="216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/>
          <p:cNvSpPr/>
          <p:nvPr/>
        </p:nvSpPr>
        <p:spPr>
          <a:xfrm>
            <a:off x="1191503" y="4643256"/>
            <a:ext cx="2006742" cy="2006742"/>
          </a:xfrm>
          <a:prstGeom prst="rtTriangle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winkliges Dreieck 13"/>
          <p:cNvSpPr/>
          <p:nvPr/>
        </p:nvSpPr>
        <p:spPr>
          <a:xfrm rot="10800000">
            <a:off x="5722349" y="44392"/>
            <a:ext cx="2241907" cy="2241907"/>
          </a:xfrm>
          <a:prstGeom prst="rtTriangle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winkliges Dreieck 14"/>
          <p:cNvSpPr/>
          <p:nvPr/>
        </p:nvSpPr>
        <p:spPr>
          <a:xfrm rot="16200000">
            <a:off x="5874749" y="4408091"/>
            <a:ext cx="2241907" cy="2241907"/>
          </a:xfrm>
          <a:prstGeom prst="rtTriangle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winkliges Dreieck 15"/>
          <p:cNvSpPr/>
          <p:nvPr/>
        </p:nvSpPr>
        <p:spPr>
          <a:xfrm rot="5400000">
            <a:off x="1090942" y="75752"/>
            <a:ext cx="2241907" cy="2241907"/>
          </a:xfrm>
          <a:prstGeom prst="rtTriangle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 rot="19870604">
            <a:off x="2679999" y="178978"/>
            <a:ext cx="1036491" cy="3579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 rot="1186653">
            <a:off x="5495746" y="149121"/>
            <a:ext cx="1036491" cy="3579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 rot="18000000">
            <a:off x="971140" y="1855796"/>
            <a:ext cx="1036491" cy="3579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 rot="3600000">
            <a:off x="7117191" y="1761024"/>
            <a:ext cx="1036491" cy="3579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4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Informationsarchitektur – was kommt woher?</a:t>
            </a:r>
          </a:p>
          <a:p>
            <a:r>
              <a:rPr lang="de-DE" dirty="0" smtClean="0"/>
              <a:t>Visual Design – wie werden die Screens aufbereitet?</a:t>
            </a:r>
          </a:p>
          <a:p>
            <a:r>
              <a:rPr lang="de-DE" dirty="0" err="1" smtClean="0"/>
              <a:t>Functionality</a:t>
            </a:r>
            <a:r>
              <a:rPr lang="de-DE" dirty="0" smtClean="0"/>
              <a:t> – welche Funktionen gilt es anzubieten?</a:t>
            </a:r>
            <a:endParaRPr lang="de-DE" dirty="0"/>
          </a:p>
          <a:p>
            <a:r>
              <a:rPr lang="de-DE" dirty="0" err="1" smtClean="0"/>
              <a:t>Usability</a:t>
            </a:r>
            <a:r>
              <a:rPr lang="de-DE" dirty="0" smtClean="0"/>
              <a:t> – weniger ist oft mehr</a:t>
            </a:r>
          </a:p>
          <a:p>
            <a:r>
              <a:rPr lang="de-DE" dirty="0" err="1" smtClean="0"/>
              <a:t>Typography</a:t>
            </a:r>
            <a:r>
              <a:rPr lang="de-DE" dirty="0" smtClean="0"/>
              <a:t> – einfache, klare Texte statt Button-Wust und schreiende Farben</a:t>
            </a:r>
          </a:p>
          <a:p>
            <a:r>
              <a:rPr lang="de-DE" dirty="0" smtClean="0"/>
              <a:t>User </a:t>
            </a:r>
            <a:r>
              <a:rPr lang="de-DE" dirty="0" err="1" smtClean="0"/>
              <a:t>interface</a:t>
            </a:r>
            <a:r>
              <a:rPr lang="de-DE" dirty="0" smtClean="0"/>
              <a:t> – </a:t>
            </a:r>
            <a:r>
              <a:rPr lang="de-DE" dirty="0" err="1" smtClean="0"/>
              <a:t>mouseless</a:t>
            </a:r>
            <a:r>
              <a:rPr lang="de-DE" dirty="0" smtClean="0"/>
              <a:t> </a:t>
            </a:r>
            <a:r>
              <a:rPr lang="de-DE" dirty="0" err="1" smtClean="0"/>
              <a:t>usage</a:t>
            </a:r>
            <a:r>
              <a:rPr lang="de-DE" dirty="0"/>
              <a:t> </a:t>
            </a:r>
            <a:r>
              <a:rPr lang="de-DE" dirty="0" smtClean="0"/>
              <a:t>– ein muss?</a:t>
            </a:r>
          </a:p>
          <a:p>
            <a:r>
              <a:rPr lang="de-DE" dirty="0"/>
              <a:t>Content </a:t>
            </a:r>
            <a:r>
              <a:rPr lang="de-DE" dirty="0" err="1"/>
              <a:t>Strategy</a:t>
            </a:r>
            <a:r>
              <a:rPr lang="de-DE" dirty="0"/>
              <a:t> – was will ich eigentlich darstellen?</a:t>
            </a:r>
          </a:p>
          <a:p>
            <a:r>
              <a:rPr lang="de-DE" dirty="0"/>
              <a:t>Interactive Design – die Möglichkeiten des Ausgabegerätes ausschöpfen</a:t>
            </a:r>
          </a:p>
          <a:p>
            <a:endParaRPr lang="de-DE" dirty="0" smtClean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smtClean="0"/>
              <a:t>Die 8 wichtigen Handlungsfelder für eine optimale UX</a:t>
            </a:r>
            <a:endParaRPr lang="de-DE" dirty="0"/>
          </a:p>
        </p:txBody>
      </p:sp>
      <p:pic>
        <p:nvPicPr>
          <p:cNvPr id="17" name="Bildplatzhalter 16" descr="Bildschirmfoto 2014-09-01 um 22.02.13.png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19" r="-10319"/>
          <a:stretch>
            <a:fillRect/>
          </a:stretch>
        </p:blipFill>
        <p:spPr>
          <a:xfrm>
            <a:off x="579438" y="1417638"/>
            <a:ext cx="2968625" cy="244316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Handlungsfelder für eine optimale UX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0" y="-15680"/>
            <a:ext cx="9144000" cy="216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" y="6634318"/>
            <a:ext cx="9144000" cy="216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26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smtClean="0"/>
              <a:t>SAP Benutzeroberflächen sind hässlich und nicht bedienbar!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8000"/>
                </a:solidFill>
              </a:rPr>
              <a:t>Richtig</a:t>
            </a:r>
            <a:r>
              <a:rPr lang="de-DE" b="1" dirty="0" smtClean="0"/>
              <a:t> oder </a:t>
            </a:r>
            <a:r>
              <a:rPr lang="de-DE" b="1" dirty="0" smtClean="0">
                <a:solidFill>
                  <a:schemeClr val="accent1"/>
                </a:solidFill>
              </a:rPr>
              <a:t>Falsch</a:t>
            </a:r>
            <a:r>
              <a:rPr lang="de-DE" b="1" dirty="0" smtClean="0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SAP User Interface Strategie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23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Die SAP ist einen langen Weg gegangen. Aber bis heute ist eine Vielzahl der Oberflächen noch geprägt vom typischen </a:t>
            </a:r>
            <a:r>
              <a:rPr lang="de-DE" dirty="0" err="1" smtClean="0"/>
              <a:t>DynPro</a:t>
            </a:r>
            <a:r>
              <a:rPr lang="de-DE" dirty="0" smtClean="0"/>
              <a:t> Look-</a:t>
            </a:r>
            <a:r>
              <a:rPr lang="de-DE" dirty="0" err="1" smtClean="0"/>
              <a:t>and</a:t>
            </a:r>
            <a:r>
              <a:rPr lang="de-DE" dirty="0" smtClean="0"/>
              <a:t>-</a:t>
            </a:r>
            <a:r>
              <a:rPr lang="de-DE" dirty="0" err="1" smtClean="0"/>
              <a:t>Feel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 Evolution der SAP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6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Welt verändert sich</a:t>
            </a:r>
            <a:endParaRPr lang="de-DE" dirty="0"/>
          </a:p>
        </p:txBody>
      </p:sp>
      <p:pic>
        <p:nvPicPr>
          <p:cNvPr id="5" name="Bild 4" descr="Bildschirmfoto 2014-09-03 um 07.3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71767"/>
            <a:ext cx="9144000" cy="2186609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29164" y="3231754"/>
            <a:ext cx="8259235" cy="17722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Die User Experience der Endanwender ist der neue Standard für Enterprise Anwendungen</a:t>
            </a:r>
            <a:endParaRPr lang="de-DE" sz="2400" dirty="0"/>
          </a:p>
        </p:txBody>
      </p:sp>
      <p:sp>
        <p:nvSpPr>
          <p:cNvPr id="7" name="Rechteck 6"/>
          <p:cNvSpPr/>
          <p:nvPr/>
        </p:nvSpPr>
        <p:spPr>
          <a:xfrm>
            <a:off x="2208398" y="958146"/>
            <a:ext cx="865455" cy="42724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529165" y="5250746"/>
            <a:ext cx="8191501" cy="592666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Die Consumerization der IT verlangt eine deutliche Veränderung in dem Erleben der Anwendung durch den Benutzer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36506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9438" y="1285875"/>
            <a:ext cx="8140700" cy="3927475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Die SAP unterscheidet 3 Bereiche: Neue Anwendungen und existierende Anwendungen, die mit neuen Oberflächen ausgestattet werden sollen. Drittens Tools und Techniken, um alte Anwendungen zumindest anzupassen.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UX Strategie der SAP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8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Neue ERP Anwendungen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529165" y="5250746"/>
            <a:ext cx="8191501" cy="592666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Neue Anwendungen sollen basierend auf einem einheitlichen </a:t>
            </a:r>
            <a:r>
              <a:rPr lang="de-DE" dirty="0" err="1" smtClean="0"/>
              <a:t>Styleguide</a:t>
            </a:r>
            <a:r>
              <a:rPr lang="de-DE" dirty="0" smtClean="0"/>
              <a:t> mit modernen, ansprechenden und effizienten Oberflächen Entwickelt werden.</a:t>
            </a:r>
          </a:p>
        </p:txBody>
      </p:sp>
    </p:spTree>
    <p:extLst>
      <p:ext uri="{BB962C8B-B14F-4D97-AF65-F5344CB8AC3E}">
        <p14:creationId xmlns:p14="http://schemas.microsoft.com/office/powerpoint/2010/main" val="209410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Bestehende Anwendungen sollen ebenfalls zumindest auf der Oberfläche an die neuen </a:t>
            </a:r>
            <a:r>
              <a:rPr lang="de-DE" dirty="0" err="1" smtClean="0"/>
              <a:t>Styleguides</a:t>
            </a:r>
            <a:r>
              <a:rPr lang="de-DE" dirty="0" smtClean="0"/>
              <a:t> angepasst und, wo möglich und nötig mobil und </a:t>
            </a:r>
            <a:r>
              <a:rPr lang="de-DE" dirty="0" err="1" smtClean="0"/>
              <a:t>webfähig</a:t>
            </a:r>
            <a:r>
              <a:rPr lang="de-DE" dirty="0" smtClean="0"/>
              <a:t> werden.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Erneuerung der am meisten genutzten Szenarien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33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31" b="7131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Für bestehende Altanwendungen (typischerweise klassische </a:t>
            </a:r>
            <a:r>
              <a:rPr lang="de-DE" dirty="0" err="1" smtClean="0"/>
              <a:t>DynPros</a:t>
            </a:r>
            <a:r>
              <a:rPr lang="de-DE" dirty="0" smtClean="0"/>
              <a:t>) sollen Möglichkeiten geschaffen und von Kunden genutzt werden, um diese besser an die individuellen Bedürfnisse der Endanwender anzupassen.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Kunden sollen das UI nach ihren Wünschen gestalten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741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Bildschirmfoto 2014-09-02 um 00.18.56.png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3" r="2083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Um die Drei Bereiche New, </a:t>
            </a:r>
            <a:r>
              <a:rPr lang="de-DE" dirty="0" err="1" smtClean="0"/>
              <a:t>Renew</a:t>
            </a:r>
            <a:r>
              <a:rPr lang="de-DE" dirty="0" smtClean="0"/>
              <a:t> und </a:t>
            </a:r>
            <a:r>
              <a:rPr lang="de-DE" dirty="0" err="1" smtClean="0"/>
              <a:t>Enable</a:t>
            </a:r>
            <a:r>
              <a:rPr lang="de-DE" dirty="0" smtClean="0"/>
              <a:t> zu Ermöglichen gibt es eine Reihe von Technologien im SAP Umfeld.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Schlüsseltechnologien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9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97442886"/>
              </p:ext>
            </p:extLst>
          </p:nvPr>
        </p:nvGraphicFramePr>
        <p:xfrm>
          <a:off x="584791" y="1396999"/>
          <a:ext cx="8102009" cy="468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14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Interface Technologien der SAP</a:t>
            </a:r>
            <a:endParaRPr lang="de-DE" dirty="0"/>
          </a:p>
        </p:txBody>
      </p:sp>
      <p:pic>
        <p:nvPicPr>
          <p:cNvPr id="9" name="Grafik 2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26" y="1087801"/>
            <a:ext cx="8370774" cy="50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Einsatzgebiete der UI Technologien</a:t>
            </a:r>
            <a:endParaRPr lang="de-DE" dirty="0"/>
          </a:p>
        </p:txBody>
      </p:sp>
      <p:pic>
        <p:nvPicPr>
          <p:cNvPr id="5" name="Grafik 31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164" y="1004592"/>
            <a:ext cx="8475033" cy="5028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197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SAP </a:t>
            </a:r>
            <a:r>
              <a:rPr lang="de-DE" dirty="0" err="1" smtClean="0"/>
              <a:t>Fiori</a:t>
            </a:r>
            <a:endParaRPr lang="de-DE" dirty="0"/>
          </a:p>
        </p:txBody>
      </p:sp>
      <p:pic>
        <p:nvPicPr>
          <p:cNvPr id="7" name="Bild 6" descr="Fiori Desktop.png">
            <a:hlinkClick r:id="rId2" action="ppaction://hlinkpres?slideindex=1&amp;slidetitle=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288" y="2084496"/>
            <a:ext cx="3108818" cy="2460390"/>
          </a:xfrm>
          <a:prstGeom prst="rect">
            <a:avLst/>
          </a:prstGeom>
        </p:spPr>
      </p:pic>
      <p:pic>
        <p:nvPicPr>
          <p:cNvPr id="8" name="Bild 7" descr="Bildschirmfoto 2014-09-01 um 23.04.27.png">
            <a:hlinkClick r:id="rId2" action="ppaction://hlinkpres?slideindex=1&amp;slidetitle=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605" y="2690797"/>
            <a:ext cx="1748468" cy="1247788"/>
          </a:xfrm>
          <a:prstGeom prst="rect">
            <a:avLst/>
          </a:prstGeom>
        </p:spPr>
      </p:pic>
      <p:pic>
        <p:nvPicPr>
          <p:cNvPr id="9" name="Bild 8" descr="Bildschirmfoto 2014-09-01 um 23.04.34.png">
            <a:hlinkClick r:id="rId2" action="ppaction://hlinkpres?slideindex=1&amp;slidetitle="/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571" y="2718968"/>
            <a:ext cx="587411" cy="1191447"/>
          </a:xfrm>
          <a:prstGeom prst="rect">
            <a:avLst/>
          </a:prstGeom>
        </p:spPr>
      </p:pic>
      <p:sp>
        <p:nvSpPr>
          <p:cNvPr id="6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529165" y="5250746"/>
            <a:ext cx="8191501" cy="592666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SAP </a:t>
            </a:r>
            <a:r>
              <a:rPr lang="de-DE" dirty="0" err="1" smtClean="0"/>
              <a:t>Fiori</a:t>
            </a:r>
            <a:r>
              <a:rPr lang="de-DE" dirty="0" smtClean="0"/>
              <a:t> sind Apps, welche sowohl auf dem Desktop (im Browser) als auch auf mobilen Endgeräten (als Apps) genutzte werden könne. Sie stellen typische Standardfunktionen des SAP Systems (wie z.B. ESS/MSS Szenarien, Workflows oder Analytische und Reporting-Funktionen) in einer bis dato unbekannten Klarheit und Einfachheit bereit.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45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Bildschirmfoto 2014-09-03 um 07.36.59.png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9" r="2729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SAP </a:t>
            </a:r>
            <a:r>
              <a:rPr lang="de-DE" dirty="0" err="1" smtClean="0"/>
              <a:t>Fiori</a:t>
            </a:r>
            <a:r>
              <a:rPr lang="de-DE" dirty="0" smtClean="0"/>
              <a:t> ist ganz klar eine neue Anwendung. Die Apps setzen zwar auf bestehende Backend-Funktionen (beispielsweise aus dem ESS/MSS Bereich) auf, sind ansonsten aber von Grund auf neu entwickelt worden.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Positionierung SAP </a:t>
            </a:r>
            <a:r>
              <a:rPr lang="de-DE" dirty="0" err="1" smtClean="0"/>
              <a:t>Fiori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57763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SAP Screen </a:t>
            </a:r>
            <a:r>
              <a:rPr lang="de-DE" dirty="0" err="1" smtClean="0"/>
              <a:t>Personas</a:t>
            </a:r>
            <a:endParaRPr lang="de-DE" dirty="0"/>
          </a:p>
        </p:txBody>
      </p:sp>
      <p:pic>
        <p:nvPicPr>
          <p:cNvPr id="4" name="Bild 3" descr="VA03 or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56" y="990321"/>
            <a:ext cx="4368800" cy="3175000"/>
          </a:xfrm>
          <a:prstGeom prst="rect">
            <a:avLst/>
          </a:prstGeom>
        </p:spPr>
      </p:pic>
      <p:pic>
        <p:nvPicPr>
          <p:cNvPr id="5" name="Bild 4" descr="VA 03 - screen person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2300" y="2955342"/>
            <a:ext cx="4356100" cy="31496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805399" y="1184943"/>
            <a:ext cx="243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Ganz einfach von hier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175164" y="5401487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Nach hier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529166" y="6104942"/>
            <a:ext cx="6706444" cy="5926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de-DE" sz="1200" dirty="0" smtClean="0"/>
              <a:t>SAP Screen </a:t>
            </a:r>
            <a:r>
              <a:rPr lang="de-DE" sz="1200" dirty="0" err="1" smtClean="0"/>
              <a:t>Personas</a:t>
            </a:r>
            <a:r>
              <a:rPr lang="de-DE" sz="1200" dirty="0" smtClean="0"/>
              <a:t> ist am anderen Ende der Technologie angesiedelt. Hier werden dem Kunden Möglichkeiten gegeben, klassische </a:t>
            </a:r>
            <a:r>
              <a:rPr lang="de-DE" sz="1200" dirty="0" err="1" smtClean="0"/>
              <a:t>Dynpros</a:t>
            </a:r>
            <a:r>
              <a:rPr lang="de-DE" sz="1200" dirty="0" smtClean="0"/>
              <a:t> in eine neue, effizientere und individuell anpassbare Oberfläche zu kleiden.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240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SAP </a:t>
            </a:r>
            <a:r>
              <a:rPr lang="de-DE" dirty="0"/>
              <a:t>Screen </a:t>
            </a:r>
            <a:r>
              <a:rPr lang="de-DE" dirty="0" err="1"/>
              <a:t>Personas</a:t>
            </a:r>
            <a:r>
              <a:rPr lang="de-DE" dirty="0"/>
              <a:t> Silverlight ist ein Add-On in SAP NetWeaver AS </a:t>
            </a:r>
            <a:r>
              <a:rPr lang="de-DE" dirty="0" smtClean="0"/>
              <a:t>ABAP</a:t>
            </a:r>
          </a:p>
          <a:p>
            <a:endParaRPr lang="de-DE" dirty="0" smtClean="0"/>
          </a:p>
          <a:p>
            <a:r>
              <a:rPr lang="de-DE" dirty="0" smtClean="0"/>
              <a:t>Endanwender können </a:t>
            </a:r>
            <a:r>
              <a:rPr lang="de-DE" dirty="0"/>
              <a:t>ihre Benutzeroberflächen ohne die Unterstützung von Entwicklern </a:t>
            </a:r>
            <a:r>
              <a:rPr lang="de-DE" dirty="0" smtClean="0"/>
              <a:t>anpassen</a:t>
            </a:r>
          </a:p>
          <a:p>
            <a:endParaRPr lang="de-DE" dirty="0" smtClean="0"/>
          </a:p>
          <a:p>
            <a:r>
              <a:rPr lang="de-DE" dirty="0" smtClean="0"/>
              <a:t>Technisch </a:t>
            </a:r>
            <a:r>
              <a:rPr lang="de-DE" dirty="0"/>
              <a:t>gesehen ist SAP Screen </a:t>
            </a:r>
            <a:r>
              <a:rPr lang="de-DE" dirty="0" err="1"/>
              <a:t>Personas</a:t>
            </a:r>
            <a:r>
              <a:rPr lang="de-DE" dirty="0"/>
              <a:t> eine webbasierte Rendering-Engine für klassische Web-</a:t>
            </a:r>
            <a:r>
              <a:rPr lang="de-DE" dirty="0" err="1"/>
              <a:t>Dynpro</a:t>
            </a:r>
            <a:r>
              <a:rPr lang="de-DE" dirty="0"/>
              <a:t>-</a:t>
            </a:r>
            <a:r>
              <a:rPr lang="de-DE" dirty="0" smtClean="0"/>
              <a:t>Oberflächen</a:t>
            </a:r>
          </a:p>
          <a:p>
            <a:endParaRPr lang="de-DE" dirty="0" smtClean="0"/>
          </a:p>
          <a:p>
            <a:r>
              <a:rPr lang="de-DE" dirty="0" smtClean="0"/>
              <a:t>Personalisierungswerkzeuge </a:t>
            </a:r>
            <a:r>
              <a:rPr lang="de-DE" dirty="0"/>
              <a:t>machen es den Anwendern möglich, die Darstellung schnell und einfach zu </a:t>
            </a:r>
            <a:r>
              <a:rPr lang="de-DE" dirty="0" smtClean="0"/>
              <a:t>verbessern</a:t>
            </a:r>
          </a:p>
          <a:p>
            <a:endParaRPr lang="de-DE" dirty="0" smtClean="0"/>
          </a:p>
          <a:p>
            <a:r>
              <a:rPr lang="de-DE" dirty="0" smtClean="0"/>
              <a:t>Ausgefeilte </a:t>
            </a:r>
            <a:r>
              <a:rPr lang="de-DE" dirty="0"/>
              <a:t>Berechtigungskonzepte geben dabei einen klaren Rahmen vor, inwieweit sich bestehende Oberflächen verändern </a:t>
            </a:r>
            <a:r>
              <a:rPr lang="de-DE" dirty="0" smtClean="0"/>
              <a:t>dürfen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SAP Screen </a:t>
            </a:r>
            <a:r>
              <a:rPr lang="de-DE" dirty="0" err="1" smtClean="0"/>
              <a:t>Personas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27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41" r="-1641"/>
          <a:stretch>
            <a:fillRect/>
          </a:stretch>
        </p:blipFill>
        <p:spPr>
          <a:xfrm>
            <a:off x="579967" y="1200201"/>
            <a:ext cx="8140700" cy="4855784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Integration mehrerer Screens in eine Oberfläche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50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WSmidt\Documents\1_COMLINE\5_Marketing\Bilder\COMLINE_Bilder\Comline_PPT\PPT_Lang\Bild_08PL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8549" y="1238920"/>
            <a:ext cx="8488691" cy="4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0"/>
          <p:cNvSpPr txBox="1">
            <a:spLocks/>
          </p:cNvSpPr>
          <p:nvPr/>
        </p:nvSpPr>
        <p:spPr>
          <a:xfrm>
            <a:off x="1083731" y="805118"/>
            <a:ext cx="7488000" cy="329416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1600" dirty="0" smtClean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Effiziente Verbesserung </a:t>
            </a:r>
            <a:r>
              <a:rPr lang="de-DE" sz="1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und Wertsteigerung im Unternehmen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Unsere Mission: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324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0"/>
          <p:cNvSpPr txBox="1">
            <a:spLocks/>
          </p:cNvSpPr>
          <p:nvPr/>
        </p:nvSpPr>
        <p:spPr>
          <a:xfrm>
            <a:off x="1075264" y="819886"/>
            <a:ext cx="7488000" cy="452904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1600" dirty="0" smtClean="0">
                <a:solidFill>
                  <a:srgbClr val="262626"/>
                </a:solidFill>
              </a:rPr>
              <a:t>IT-Technologie-Kompetenz </a:t>
            </a:r>
            <a:r>
              <a:rPr lang="de-DE" sz="1600" dirty="0">
                <a:solidFill>
                  <a:srgbClr val="262626"/>
                </a:solidFill>
              </a:rPr>
              <a:t>mit Verständnis für </a:t>
            </a:r>
            <a:r>
              <a:rPr lang="de-DE" sz="1600" dirty="0" smtClean="0">
                <a:solidFill>
                  <a:srgbClr val="262626"/>
                </a:solidFill>
              </a:rPr>
              <a:t>Geschäftsprozesse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COMLINE verbindet Welten:</a:t>
            </a:r>
            <a:endParaRPr lang="de-DE" dirty="0"/>
          </a:p>
        </p:txBody>
      </p:sp>
      <p:pic>
        <p:nvPicPr>
          <p:cNvPr id="6" name="Picture 3" descr="C:\Users\WSmidt\Documents\1_COMLINE\5_Marketing\Bilder\COMLINE_Bilder\Comline_PPT\PPT_Lang\Bild_08PL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9498" y="1211475"/>
            <a:ext cx="8454940" cy="453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F:\WOLFHART\GRAFIKEN MANAGEMENT CONSULTING (120400)\ENTWURF\LINKS\2_Bild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3441" y="1376118"/>
            <a:ext cx="8392322" cy="4491282"/>
          </a:xfrm>
          <a:prstGeom prst="rect">
            <a:avLst/>
          </a:prstGeom>
          <a:noFill/>
        </p:spPr>
      </p:pic>
      <p:sp>
        <p:nvSpPr>
          <p:cNvPr id="6" name="Titel 10"/>
          <p:cNvSpPr txBox="1">
            <a:spLocks/>
          </p:cNvSpPr>
          <p:nvPr/>
        </p:nvSpPr>
        <p:spPr>
          <a:xfrm>
            <a:off x="1039420" y="449399"/>
            <a:ext cx="6125103" cy="496899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fontAlgn="auto">
              <a:spcAft>
                <a:spcPts val="0"/>
              </a:spcAft>
            </a:pPr>
            <a:endParaRPr lang="de-DE" sz="2400" dirty="0" smtClean="0"/>
          </a:p>
        </p:txBody>
      </p:sp>
      <p:sp>
        <p:nvSpPr>
          <p:cNvPr id="8" name="Titel 10"/>
          <p:cNvSpPr txBox="1">
            <a:spLocks/>
          </p:cNvSpPr>
          <p:nvPr/>
        </p:nvSpPr>
        <p:spPr>
          <a:xfrm>
            <a:off x="1079979" y="802477"/>
            <a:ext cx="7488000" cy="433653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1600" dirty="0" smtClean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Wir sind Innovationspartner für IT-gestützte Prozesse und Technologien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Das Unternehmen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123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3"/>
          <p:cNvSpPr txBox="1">
            <a:spLocks/>
          </p:cNvSpPr>
          <p:nvPr/>
        </p:nvSpPr>
        <p:spPr>
          <a:xfrm>
            <a:off x="4860032" y="1323633"/>
            <a:ext cx="4104456" cy="4316076"/>
          </a:xfrm>
          <a:prstGeom prst="rect">
            <a:avLst/>
          </a:prstGeom>
        </p:spPr>
        <p:txBody>
          <a:bodyPr vert="horz"/>
          <a:lstStyle/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100% Tochter der Dr. Schmidt GmbH </a:t>
            </a:r>
          </a:p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Hauptsitz in Hamburg  </a:t>
            </a:r>
          </a:p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Deutschlandweite Präsenz mit 11 Niederlassungen   </a:t>
            </a:r>
          </a:p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Umsatz &gt; 90 Mio. € </a:t>
            </a:r>
          </a:p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Anteil Consulting &gt; </a:t>
            </a:r>
            <a:r>
              <a:rPr lang="de-DE" sz="1600" dirty="0">
                <a:solidFill>
                  <a:srgbClr val="262626"/>
                </a:solidFill>
                <a:latin typeface="Arial"/>
              </a:rPr>
              <a:t>5</a:t>
            </a: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0%</a:t>
            </a:r>
          </a:p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Mitarbeiter &gt; 400</a:t>
            </a:r>
          </a:p>
        </p:txBody>
      </p:sp>
      <p:pic>
        <p:nvPicPr>
          <p:cNvPr id="6" name="Bild 5" descr="Standort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02" y="1443757"/>
            <a:ext cx="3347725" cy="4461743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Eckdaten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1824074" y="2661465"/>
            <a:ext cx="81070" cy="67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864610" y="2593915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solidFill>
                  <a:srgbClr val="FF0000"/>
                </a:solidFill>
              </a:rPr>
              <a:t>Hannover</a:t>
            </a:r>
            <a:endParaRPr lang="de-DE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 txBox="1">
            <a:spLocks/>
          </p:cNvSpPr>
          <p:nvPr/>
        </p:nvSpPr>
        <p:spPr>
          <a:xfrm>
            <a:off x="478240" y="3741397"/>
            <a:ext cx="8172155" cy="2193736"/>
          </a:xfrm>
          <a:prstGeom prst="rect">
            <a:avLst/>
          </a:prstGeom>
        </p:spPr>
        <p:txBody>
          <a:bodyPr vert="horz"/>
          <a:lstStyle/>
          <a:p>
            <a:pPr marL="179388" marR="0" lvl="0" indent="-179388" algn="just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Wir untersuchen für unsere Kunden IT-gestützte Prozesse</a:t>
            </a: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sowie</a:t>
            </a: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 Applikationen und Systeme mit dem Ziel, diese zu vereinfachen, zu integrieren und – wo sinnvoll – zu automatisieren. </a:t>
            </a:r>
          </a:p>
          <a:p>
            <a:pPr marL="179388" marR="0" lvl="0" indent="-179388" algn="just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Wir schaffen für die individuelle Situation des Kunden eine optimale Lösung und nutzen dabei die Projekterfahrungen aus besten Referenzen</a:t>
            </a: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454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179388" marR="0" lvl="0" indent="-179388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3F454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2" descr="F:\WOLFHART\GRAFIKEN MANAGEMENT CONSULTING (120400)\ENTWURF\5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7269" y="1358496"/>
            <a:ext cx="8395219" cy="2410112"/>
          </a:xfrm>
          <a:prstGeom prst="rect">
            <a:avLst/>
          </a:prstGeom>
          <a:noFill/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Vorgehen:</a:t>
            </a:r>
            <a:endParaRPr lang="de-DE" dirty="0"/>
          </a:p>
        </p:txBody>
      </p:sp>
      <p:sp>
        <p:nvSpPr>
          <p:cNvPr id="9" name="Titel 10"/>
          <p:cNvSpPr txBox="1">
            <a:spLocks/>
          </p:cNvSpPr>
          <p:nvPr/>
        </p:nvSpPr>
        <p:spPr>
          <a:xfrm>
            <a:off x="1075264" y="819886"/>
            <a:ext cx="7488000" cy="452904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lvl="0"/>
            <a:r>
              <a:rPr lang="de-DE" sz="1600" dirty="0" smtClean="0">
                <a:solidFill>
                  <a:srgbClr val="262626"/>
                </a:solidFill>
              </a:rPr>
              <a:t>Das </a:t>
            </a:r>
            <a:r>
              <a:rPr lang="de-DE" sz="1600" dirty="0" err="1" smtClean="0">
                <a:solidFill>
                  <a:srgbClr val="262626"/>
                </a:solidFill>
              </a:rPr>
              <a:t>COMLINE-Prinzip</a:t>
            </a:r>
            <a:endParaRPr lang="de-DE" sz="1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58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WSmidt\Documents\1_COMLINE\5_Marketing\Bilder\COMLINE_Bilder\Comline_PPT\PPT_Lang\Bild_08PL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8549" y="1238920"/>
            <a:ext cx="8488691" cy="45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Fokusthema:</a:t>
            </a:r>
            <a:endParaRPr lang="de-DE" dirty="0"/>
          </a:p>
        </p:txBody>
      </p:sp>
      <p:sp>
        <p:nvSpPr>
          <p:cNvPr id="13" name="Titel 10"/>
          <p:cNvSpPr txBox="1">
            <a:spLocks/>
          </p:cNvSpPr>
          <p:nvPr/>
        </p:nvSpPr>
        <p:spPr>
          <a:xfrm>
            <a:off x="1075264" y="819886"/>
            <a:ext cx="7488000" cy="452904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lvl="0"/>
            <a:r>
              <a:rPr lang="de-DE" sz="1600" dirty="0" smtClean="0">
                <a:solidFill>
                  <a:srgbClr val="262626"/>
                </a:solidFill>
              </a:rPr>
              <a:t>User </a:t>
            </a:r>
            <a:r>
              <a:rPr lang="de-DE" sz="1600" dirty="0" err="1" smtClean="0">
                <a:solidFill>
                  <a:srgbClr val="262626"/>
                </a:solidFill>
              </a:rPr>
              <a:t>eXperience</a:t>
            </a:r>
            <a:endParaRPr lang="de-DE" sz="1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398080" y="1146751"/>
            <a:ext cx="8482903" cy="9382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Unter User Experience verstehen wir die erlebte Qualität eines Anwenders bei der Interaktion mit einer Software. 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dirty="0" smtClean="0"/>
              <a:t>Erfolgsfaktoren </a:t>
            </a:r>
            <a:r>
              <a:rPr lang="de-DE" dirty="0"/>
              <a:t>für eine gute Nutzungserfahrung sind</a:t>
            </a:r>
            <a:r>
              <a:rPr lang="de-DE" dirty="0" smtClean="0"/>
              <a:t>:</a:t>
            </a:r>
          </a:p>
          <a:p>
            <a:r>
              <a:rPr lang="de-DE" dirty="0" smtClean="0"/>
              <a:t>Utility: Hoher Nutzwert von Inhalten und Funktionen</a:t>
            </a:r>
          </a:p>
          <a:p>
            <a:r>
              <a:rPr lang="de-DE" dirty="0" err="1" smtClean="0"/>
              <a:t>Accessibility</a:t>
            </a:r>
            <a:r>
              <a:rPr lang="de-DE" dirty="0" smtClean="0"/>
              <a:t>: Eignung für das Endgerät des Benutzers, Verfügbarkeit und subjektiv </a:t>
            </a:r>
            <a:r>
              <a:rPr lang="de-DE" dirty="0" err="1" smtClean="0"/>
              <a:t>wahrgenomme</a:t>
            </a:r>
            <a:r>
              <a:rPr lang="de-DE" dirty="0" smtClean="0"/>
              <a:t> Reaktions- und Ladezeiten.</a:t>
            </a:r>
          </a:p>
          <a:p>
            <a:r>
              <a:rPr lang="de-DE" dirty="0" err="1" smtClean="0"/>
              <a:t>Usability</a:t>
            </a:r>
            <a:r>
              <a:rPr lang="de-DE" dirty="0" smtClean="0"/>
              <a:t>: Effektive und effiziente Bedienbarkeit</a:t>
            </a:r>
          </a:p>
          <a:p>
            <a:r>
              <a:rPr lang="de-DE" dirty="0" smtClean="0"/>
              <a:t>Ästhetik: optische Attraktivität</a:t>
            </a:r>
          </a:p>
          <a:p>
            <a:endParaRPr lang="de-DE" dirty="0" smtClean="0"/>
          </a:p>
          <a:p>
            <a:r>
              <a:rPr lang="de-DE" dirty="0" smtClean="0"/>
              <a:t>Darüber </a:t>
            </a:r>
            <a:r>
              <a:rPr lang="de-DE" dirty="0"/>
              <a:t>hinaus können, je nach Zielsetzung, </a:t>
            </a:r>
            <a:r>
              <a:rPr lang="de-DE" dirty="0" smtClean="0"/>
              <a:t>weitere förderliche Qualitäten herangezogen werden, wie z.B. die Anreizwirkung zur Nutzung und Exploration des Angebots, Markenpassung oder Innovationsgrad.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Es gibt 8 wichtige Handlungsfelder für eine optimale User Experience </a:t>
            </a:r>
            <a:r>
              <a:rPr lang="de-DE" dirty="0" smtClean="0">
                <a:sym typeface="Wingdings"/>
              </a:rPr>
              <a:t>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User </a:t>
            </a:r>
            <a:r>
              <a:rPr lang="de-DE" dirty="0" err="1" smtClean="0"/>
              <a:t>eXperience</a:t>
            </a:r>
            <a:r>
              <a:rPr lang="de-DE" dirty="0" smtClean="0"/>
              <a:t> – UX?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2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nfrastrukturServices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utsourcing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AP-Services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AP-Immobilien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AP-Services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Folienmaster COMLINE Standard">
  <a:themeElements>
    <a:clrScheme name="COMLINE">
      <a:dk1>
        <a:srgbClr val="262626"/>
      </a:dk1>
      <a:lt1>
        <a:srgbClr val="FFFFFF"/>
      </a:lt1>
      <a:dk2>
        <a:srgbClr val="666666"/>
      </a:dk2>
      <a:lt2>
        <a:srgbClr val="FFFFFF"/>
      </a:lt2>
      <a:accent1>
        <a:srgbClr val="E64415"/>
      </a:accent1>
      <a:accent2>
        <a:srgbClr val="666666"/>
      </a:accent2>
      <a:accent3>
        <a:srgbClr val="E7A28E"/>
      </a:accent3>
      <a:accent4>
        <a:srgbClr val="F4DAD1"/>
      </a:accent4>
      <a:accent5>
        <a:srgbClr val="B2B2B2"/>
      </a:accent5>
      <a:accent6>
        <a:srgbClr val="E0E0E0"/>
      </a:accent6>
      <a:hlink>
        <a:srgbClr val="262626"/>
      </a:hlink>
      <a:folHlink>
        <a:srgbClr val="E64415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mline Erstpräsentation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</Words>
  <Application>Microsoft Macintosh PowerPoint</Application>
  <PresentationFormat>Bildschirmpräsentation (4:3)</PresentationFormat>
  <Paragraphs>100</Paragraphs>
  <Slides>26</Slides>
  <Notes>0</Notes>
  <HiddenSlides>2</HiddenSlides>
  <MMClips>0</MMClips>
  <ScaleCrop>false</ScaleCrop>
  <HeadingPairs>
    <vt:vector size="4" baseType="variant">
      <vt:variant>
        <vt:lpstr>Design</vt:lpstr>
      </vt:variant>
      <vt:variant>
        <vt:i4>7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InfrastrukturServices</vt:lpstr>
      <vt:lpstr>Outsourcing</vt:lpstr>
      <vt:lpstr>SAP-Services</vt:lpstr>
      <vt:lpstr>SAP-Immobilien</vt:lpstr>
      <vt:lpstr>1_SAP-Services</vt:lpstr>
      <vt:lpstr>Folienmaster COMLINE Standard</vt:lpstr>
      <vt:lpstr>Comline Erstpräsentation</vt:lpstr>
      <vt:lpstr>Die COMLINE AG präsentiert</vt:lpstr>
      <vt:lpstr>Agenda</vt:lpstr>
      <vt:lpstr>Unsere Mission:</vt:lpstr>
      <vt:lpstr>COMLINE verbindet Welten:</vt:lpstr>
      <vt:lpstr>Das Unternehmen</vt:lpstr>
      <vt:lpstr>Eckdaten</vt:lpstr>
      <vt:lpstr>Unser Vorgehen:</vt:lpstr>
      <vt:lpstr>Fokusthema:</vt:lpstr>
      <vt:lpstr>Was ist User eXperience – UX?</vt:lpstr>
      <vt:lpstr>Handlungsfelder für eine optimale UX</vt:lpstr>
      <vt:lpstr>Handlungsfelder für eine optimale UX</vt:lpstr>
      <vt:lpstr>Die SAP User Interface Strategie</vt:lpstr>
      <vt:lpstr>UI Evolution der SAP</vt:lpstr>
      <vt:lpstr>Die Welt verändert sich</vt:lpstr>
      <vt:lpstr>UX Strategie der SAP</vt:lpstr>
      <vt:lpstr>Neue ERP Anwendungen</vt:lpstr>
      <vt:lpstr>Erneuerung der am meisten genutzten Szenarien</vt:lpstr>
      <vt:lpstr>Kunden sollen das UI nach ihren Wünschen gestalten</vt:lpstr>
      <vt:lpstr>Schlüsseltechnologien</vt:lpstr>
      <vt:lpstr>User Interface Technologien der SAP</vt:lpstr>
      <vt:lpstr>Einsatzgebiete der UI Technologien</vt:lpstr>
      <vt:lpstr>SAP Fiori</vt:lpstr>
      <vt:lpstr>Positionierung SAP Fiori</vt:lpstr>
      <vt:lpstr>SAP Screen Personas</vt:lpstr>
      <vt:lpstr>SAP Screen Personas</vt:lpstr>
      <vt:lpstr>Integration mehrerer Screens in eine Oberfläche</vt:lpstr>
    </vt:vector>
  </TitlesOfParts>
  <Company>RosenbauerSolbach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Lena Wilke</dc:creator>
  <cp:lastModifiedBy>Christian Guenther</cp:lastModifiedBy>
  <cp:revision>870</cp:revision>
  <cp:lastPrinted>2010-10-27T08:51:08Z</cp:lastPrinted>
  <dcterms:created xsi:type="dcterms:W3CDTF">2010-10-27T10:19:44Z</dcterms:created>
  <dcterms:modified xsi:type="dcterms:W3CDTF">2014-12-05T10:01:46Z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/>
  </property>
  <property fmtid="{D5CDD505-2E9C-101B-9397-08002B2CF9AE}" pid="3" name="Owner">
    <vt:lpwstr/>
  </property>
  <property fmtid="{D5CDD505-2E9C-101B-9397-08002B2CF9AE}" pid="4" name="Status">
    <vt:lpwstr/>
  </property>
</Properties>
</file>